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sldIdLst>
    <p:sldId id="259" r:id="rId2"/>
  </p:sldIdLst>
  <p:sldSz cx="9144000" cy="1143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69" d="100"/>
          <a:sy n="69" d="100"/>
        </p:scale>
        <p:origin x="246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70605"/>
            <a:ext cx="7772400" cy="397933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003397"/>
            <a:ext cx="6858000" cy="275960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4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95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608541"/>
            <a:ext cx="1971675" cy="96863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608541"/>
            <a:ext cx="5800725" cy="96863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196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393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7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849566"/>
            <a:ext cx="7886700" cy="47545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7649107"/>
            <a:ext cx="7886700" cy="25003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6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3042708"/>
            <a:ext cx="3886200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3042708"/>
            <a:ext cx="3886200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40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8544"/>
            <a:ext cx="7886700" cy="22092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801938"/>
            <a:ext cx="3868340" cy="1373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4175125"/>
            <a:ext cx="3868340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801938"/>
            <a:ext cx="3887391" cy="1373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4175125"/>
            <a:ext cx="3887391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702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46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2000"/>
            <a:ext cx="2949178" cy="2667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645711"/>
            <a:ext cx="4629150" cy="81227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429000"/>
            <a:ext cx="2949178" cy="635264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40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2000"/>
            <a:ext cx="2949178" cy="2667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645711"/>
            <a:ext cx="4629150" cy="812270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429000"/>
            <a:ext cx="2949178" cy="635264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9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608544"/>
            <a:ext cx="7886700" cy="22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042708"/>
            <a:ext cx="7886700" cy="725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10593919"/>
            <a:ext cx="20574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10593919"/>
            <a:ext cx="30861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10593919"/>
            <a:ext cx="20574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84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AA2391-8532-BCE2-FF0B-37FB08C4ABC2}"/>
              </a:ext>
            </a:extLst>
          </p:cNvPr>
          <p:cNvSpPr txBox="1"/>
          <p:nvPr/>
        </p:nvSpPr>
        <p:spPr>
          <a:xfrm>
            <a:off x="581891" y="1531044"/>
            <a:ext cx="5735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[Session Title]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6E9A74-0F9A-58C5-55EC-B90AF3611126}"/>
              </a:ext>
            </a:extLst>
          </p:cNvPr>
          <p:cNvSpPr txBox="1"/>
          <p:nvPr/>
        </p:nvSpPr>
        <p:spPr>
          <a:xfrm>
            <a:off x="581890" y="2762467"/>
            <a:ext cx="6042845" cy="4687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lang="en-US" sz="48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[text placeholder]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Aximporeium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aut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fuga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. Nam, ab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ipsus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vent.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Namus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ea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consequi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cusdaeculla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quodit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vendae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. </a:t>
            </a:r>
            <a:endParaRPr lang="en-US" sz="4800" dirty="0">
              <a:solidFill>
                <a:srgbClr val="A19F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45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8DEBED5-B2C5-4847-877F-37CF677FAB00}"/>
</file>

<file path=customXml/itemProps2.xml><?xml version="1.0" encoding="utf-8"?>
<ds:datastoreItem xmlns:ds="http://schemas.openxmlformats.org/officeDocument/2006/customXml" ds:itemID="{FDC606BB-0838-4026-910F-E9EED5A1E0FE}"/>
</file>

<file path=customXml/itemProps3.xml><?xml version="1.0" encoding="utf-8"?>
<ds:datastoreItem xmlns:ds="http://schemas.openxmlformats.org/officeDocument/2006/customXml" ds:itemID="{5B7AB1EC-571B-4879-8781-4AB7DFA62F9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25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11</cp:revision>
  <dcterms:created xsi:type="dcterms:W3CDTF">2026-05-04T21:25:59Z</dcterms:created>
  <dcterms:modified xsi:type="dcterms:W3CDTF">2026-05-11T21:46:11Z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