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sldIdLst>
    <p:sldId id="258" r:id="rId2"/>
  </p:sldIdLst>
  <p:sldSz cx="16257588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D9117E"/>
    <a:srgbClr val="A19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3" d="100"/>
          <a:sy n="83" d="100"/>
        </p:scale>
        <p:origin x="2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199" y="1496484"/>
            <a:ext cx="12193191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199" y="4802717"/>
            <a:ext cx="12193191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028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15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4337" y="486833"/>
            <a:ext cx="3505542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709" y="486833"/>
            <a:ext cx="10313407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45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3582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1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242" y="2279652"/>
            <a:ext cx="1402217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242" y="6119285"/>
            <a:ext cx="1402217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2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709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30404" y="2434167"/>
            <a:ext cx="6909475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486834"/>
            <a:ext cx="1402217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827" y="2241551"/>
            <a:ext cx="6877721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827" y="3340100"/>
            <a:ext cx="687772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4" y="2241551"/>
            <a:ext cx="6911592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4" y="3340100"/>
            <a:ext cx="6911592" cy="491278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8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673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89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1592" y="1316567"/>
            <a:ext cx="8230404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5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827" y="609600"/>
            <a:ext cx="5243495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1592" y="1316567"/>
            <a:ext cx="8230404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827" y="2743200"/>
            <a:ext cx="5243495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7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709" y="486834"/>
            <a:ext cx="1402217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709" y="2434167"/>
            <a:ext cx="1402217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709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5326" y="8475134"/>
            <a:ext cx="548693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1922" y="8475134"/>
            <a:ext cx="365795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5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E16B0D-46E8-F897-D918-3C8EB62BD74D}"/>
              </a:ext>
            </a:extLst>
          </p:cNvPr>
          <p:cNvSpPr txBox="1"/>
          <p:nvPr/>
        </p:nvSpPr>
        <p:spPr>
          <a:xfrm>
            <a:off x="581891" y="1794515"/>
            <a:ext cx="57357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[Session Title]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E6FD81-274F-9BD2-98FF-CC53A8E72970}"/>
              </a:ext>
            </a:extLst>
          </p:cNvPr>
          <p:cNvSpPr txBox="1"/>
          <p:nvPr/>
        </p:nvSpPr>
        <p:spPr>
          <a:xfrm>
            <a:off x="581890" y="3105960"/>
            <a:ext cx="11971737" cy="2449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200"/>
              </a:lnSpc>
            </a:pPr>
            <a:r>
              <a:rPr lang="en-US" sz="48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[text placeholder]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Aximporeium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aut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fuga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 Nam, ab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ipsus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vent.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Namus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ea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consequi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cusdaeculla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quodit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ptos" panose="020B0004020202020204" pitchFamily="34" charset="0"/>
              </a:rPr>
              <a:t>vendae</a:t>
            </a:r>
            <a:r>
              <a:rPr lang="en-US" sz="4800" dirty="0">
                <a:solidFill>
                  <a:schemeClr val="bg1"/>
                </a:solidFill>
                <a:latin typeface="Aptos" panose="020B00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0866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rgbClr val="162B36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CBCE254-2CB9-4A86-A66E-74CEAE4D5942}"/>
</file>

<file path=customXml/itemProps2.xml><?xml version="1.0" encoding="utf-8"?>
<ds:datastoreItem xmlns:ds="http://schemas.openxmlformats.org/officeDocument/2006/customXml" ds:itemID="{66D7340B-DFE3-4B18-BF04-5022437F4C6A}"/>
</file>

<file path=customXml/itemProps3.xml><?xml version="1.0" encoding="utf-8"?>
<ds:datastoreItem xmlns:ds="http://schemas.openxmlformats.org/officeDocument/2006/customXml" ds:itemID="{FBFC6DB9-8DFB-4DA9-BA45-E2F95F4E5AF2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25</Words>
  <Application>Microsoft Macintosh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7</cp:revision>
  <dcterms:created xsi:type="dcterms:W3CDTF">2026-05-04T21:25:59Z</dcterms:created>
  <dcterms:modified xsi:type="dcterms:W3CDTF">2026-05-11T21:48:15Z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