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8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88" d="100"/>
          <a:sy n="88" d="100"/>
        </p:scale>
        <p:origin x="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397" y="1303448"/>
            <a:ext cx="11432381" cy="2772822"/>
          </a:xfrm>
        </p:spPr>
        <p:txBody>
          <a:bodyPr anchor="b"/>
          <a:lstStyle>
            <a:lvl1pPr algn="ctr"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97" y="4183200"/>
            <a:ext cx="11432381" cy="1922907"/>
          </a:xfrm>
        </p:spPr>
        <p:txBody>
          <a:bodyPr/>
          <a:lstStyle>
            <a:lvl1pPr marL="0" indent="0" algn="ctr">
              <a:buNone/>
              <a:defRPr sz="2787"/>
            </a:lvl1pPr>
            <a:lvl2pPr marL="530946" indent="0" algn="ctr">
              <a:buNone/>
              <a:defRPr sz="2323"/>
            </a:lvl2pPr>
            <a:lvl3pPr marL="1061893" indent="0" algn="ctr">
              <a:buNone/>
              <a:defRPr sz="2090"/>
            </a:lvl3pPr>
            <a:lvl4pPr marL="1592839" indent="0" algn="ctr">
              <a:buNone/>
              <a:defRPr sz="1858"/>
            </a:lvl4pPr>
            <a:lvl5pPr marL="2123785" indent="0" algn="ctr">
              <a:buNone/>
              <a:defRPr sz="1858"/>
            </a:lvl5pPr>
            <a:lvl6pPr marL="2654732" indent="0" algn="ctr">
              <a:buNone/>
              <a:defRPr sz="1858"/>
            </a:lvl6pPr>
            <a:lvl7pPr marL="3185678" indent="0" algn="ctr">
              <a:buNone/>
              <a:defRPr sz="1858"/>
            </a:lvl7pPr>
            <a:lvl8pPr marL="3716625" indent="0" algn="ctr">
              <a:buNone/>
              <a:defRPr sz="1858"/>
            </a:lvl8pPr>
            <a:lvl9pPr marL="4247571" indent="0" algn="ctr">
              <a:buNone/>
              <a:defRPr sz="185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67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2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4035"/>
            <a:ext cx="3286810" cy="67495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4035"/>
            <a:ext cx="9669889" cy="67495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1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55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1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85592"/>
            <a:ext cx="13147238" cy="3313005"/>
          </a:xfrm>
        </p:spPr>
        <p:txBody>
          <a:bodyPr anchor="b"/>
          <a:lstStyle>
            <a:lvl1pPr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29940"/>
            <a:ext cx="13147238" cy="1742231"/>
          </a:xfrm>
        </p:spPr>
        <p:txBody>
          <a:bodyPr/>
          <a:lstStyle>
            <a:lvl1pPr marL="0" indent="0">
              <a:buNone/>
              <a:defRPr sz="2787">
                <a:solidFill>
                  <a:schemeClr val="tx1">
                    <a:tint val="82000"/>
                  </a:schemeClr>
                </a:solidFill>
              </a:defRPr>
            </a:lvl1pPr>
            <a:lvl2pPr marL="530946" indent="0">
              <a:buNone/>
              <a:defRPr sz="2323">
                <a:solidFill>
                  <a:schemeClr val="tx1">
                    <a:tint val="82000"/>
                  </a:schemeClr>
                </a:solidFill>
              </a:defRPr>
            </a:lvl2pPr>
            <a:lvl3pPr marL="1061893" indent="0">
              <a:buNone/>
              <a:defRPr sz="2090">
                <a:solidFill>
                  <a:schemeClr val="tx1">
                    <a:tint val="82000"/>
                  </a:schemeClr>
                </a:solidFill>
              </a:defRPr>
            </a:lvl3pPr>
            <a:lvl4pPr marL="1592839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4pPr>
            <a:lvl5pPr marL="212378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5pPr>
            <a:lvl6pPr marL="2654732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6pPr>
            <a:lvl7pPr marL="3185678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7pPr>
            <a:lvl8pPr marL="371662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8pPr>
            <a:lvl9pPr marL="4247571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9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0176"/>
            <a:ext cx="6478349" cy="5053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0176"/>
            <a:ext cx="6478349" cy="5053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9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4036"/>
            <a:ext cx="13147238" cy="15394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52406"/>
            <a:ext cx="6448577" cy="956844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09251"/>
            <a:ext cx="6448577" cy="4279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52406"/>
            <a:ext cx="6480335" cy="956844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09251"/>
            <a:ext cx="6480335" cy="4279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7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4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4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46739"/>
            <a:ext cx="7716857" cy="5659949"/>
          </a:xfrm>
        </p:spPr>
        <p:txBody>
          <a:bodyPr/>
          <a:lstStyle>
            <a:lvl1pPr>
              <a:defRPr sz="3716"/>
            </a:lvl1pPr>
            <a:lvl2pPr>
              <a:defRPr sz="3252"/>
            </a:lvl2pPr>
            <a:lvl3pPr>
              <a:defRPr sz="2787"/>
            </a:lvl3pPr>
            <a:lvl4pPr>
              <a:defRPr sz="2323"/>
            </a:lvl4pPr>
            <a:lvl5pPr>
              <a:defRPr sz="2323"/>
            </a:lvl5pPr>
            <a:lvl6pPr>
              <a:defRPr sz="2323"/>
            </a:lvl6pPr>
            <a:lvl7pPr>
              <a:defRPr sz="2323"/>
            </a:lvl7pPr>
            <a:lvl8pPr>
              <a:defRPr sz="2323"/>
            </a:lvl8pPr>
            <a:lvl9pPr>
              <a:defRPr sz="23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46739"/>
            <a:ext cx="7716857" cy="5659949"/>
          </a:xfrm>
        </p:spPr>
        <p:txBody>
          <a:bodyPr anchor="t"/>
          <a:lstStyle>
            <a:lvl1pPr marL="0" indent="0">
              <a:buNone/>
              <a:defRPr sz="3716"/>
            </a:lvl1pPr>
            <a:lvl2pPr marL="530946" indent="0">
              <a:buNone/>
              <a:defRPr sz="3252"/>
            </a:lvl2pPr>
            <a:lvl3pPr marL="1061893" indent="0">
              <a:buNone/>
              <a:defRPr sz="2787"/>
            </a:lvl3pPr>
            <a:lvl4pPr marL="1592839" indent="0">
              <a:buNone/>
              <a:defRPr sz="2323"/>
            </a:lvl4pPr>
            <a:lvl5pPr marL="2123785" indent="0">
              <a:buNone/>
              <a:defRPr sz="2323"/>
            </a:lvl5pPr>
            <a:lvl6pPr marL="2654732" indent="0">
              <a:buNone/>
              <a:defRPr sz="2323"/>
            </a:lvl6pPr>
            <a:lvl7pPr marL="3185678" indent="0">
              <a:buNone/>
              <a:defRPr sz="2323"/>
            </a:lvl7pPr>
            <a:lvl8pPr marL="3716625" indent="0">
              <a:buNone/>
              <a:defRPr sz="2323"/>
            </a:lvl8pPr>
            <a:lvl9pPr marL="4247571" indent="0">
              <a:buNone/>
              <a:defRPr sz="23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19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969" y="424036"/>
            <a:ext cx="13147238" cy="1539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969" y="2120176"/>
            <a:ext cx="13147238" cy="5053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968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9302" y="7381901"/>
            <a:ext cx="5144572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493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5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DB04CC-2EDA-A7F1-FF3D-8452520C9284}"/>
              </a:ext>
            </a:extLst>
          </p:cNvPr>
          <p:cNvSpPr txBox="1"/>
          <p:nvPr/>
        </p:nvSpPr>
        <p:spPr>
          <a:xfrm>
            <a:off x="581891" y="1531044"/>
            <a:ext cx="5735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[Session Title]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DAADD-2017-6541-5F76-5749D405D941}"/>
              </a:ext>
            </a:extLst>
          </p:cNvPr>
          <p:cNvSpPr txBox="1"/>
          <p:nvPr/>
        </p:nvSpPr>
        <p:spPr>
          <a:xfrm>
            <a:off x="581891" y="2792880"/>
            <a:ext cx="11218224" cy="2378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sz="4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[text placeholder]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Aximporeium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aut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fuga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. Nam, ab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ipsus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vent.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Namus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ea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consequi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cusdaeculla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quodit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vendae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4486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3091317-5FC6-412A-8CB4-16AF47F94C36}"/>
</file>

<file path=customXml/itemProps2.xml><?xml version="1.0" encoding="utf-8"?>
<ds:datastoreItem xmlns:ds="http://schemas.openxmlformats.org/officeDocument/2006/customXml" ds:itemID="{33F9DEFA-D5EC-476F-9FD4-6F0CBA2EAF28}"/>
</file>

<file path=customXml/itemProps3.xml><?xml version="1.0" encoding="utf-8"?>
<ds:datastoreItem xmlns:ds="http://schemas.openxmlformats.org/officeDocument/2006/customXml" ds:itemID="{43683E53-4283-4941-9071-4C7C71F678F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25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8</cp:revision>
  <dcterms:created xsi:type="dcterms:W3CDTF">2026-05-04T21:25:59Z</dcterms:created>
  <dcterms:modified xsi:type="dcterms:W3CDTF">2026-05-11T21:46:41Z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