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13716000" cy="7186613"/>
  <p:notesSz cx="6858000" cy="9144000"/>
  <p:defaultTextStyle>
    <a:defPPr>
      <a:defRPr lang="en-US"/>
    </a:defPPr>
    <a:lvl1pPr marL="0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39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17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56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695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834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973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112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98" d="100"/>
          <a:sy n="98" d="100"/>
        </p:scale>
        <p:origin x="22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4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24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58236" rtl="0" eaLnBrk="1" latinLnBrk="0" hangingPunct="1">
        <a:lnSpc>
          <a:spcPct val="90000"/>
        </a:lnSpc>
        <a:spcBef>
          <a:spcPct val="0"/>
        </a:spcBef>
        <a:buNone/>
        <a:defRPr sz="46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559" indent="-239559" algn="l" defTabSz="958236" rtl="0" eaLnBrk="1" latinLnBrk="0" hangingPunct="1">
        <a:lnSpc>
          <a:spcPct val="90000"/>
        </a:lnSpc>
        <a:spcBef>
          <a:spcPts val="1048"/>
        </a:spcBef>
        <a:buFont typeface="Arial" panose="020B0604020202020204" pitchFamily="34" charset="0"/>
        <a:buChar char="•"/>
        <a:defRPr sz="2934" kern="1200">
          <a:solidFill>
            <a:schemeClr val="tx1"/>
          </a:solidFill>
          <a:latin typeface="+mn-lt"/>
          <a:ea typeface="+mn-ea"/>
          <a:cs typeface="+mn-cs"/>
        </a:defRPr>
      </a:lvl1pPr>
      <a:lvl2pPr marL="718677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515" kern="1200">
          <a:solidFill>
            <a:schemeClr val="tx1"/>
          </a:solidFill>
          <a:latin typeface="+mn-lt"/>
          <a:ea typeface="+mn-ea"/>
          <a:cs typeface="+mn-cs"/>
        </a:defRPr>
      </a:lvl2pPr>
      <a:lvl3pPr marL="1197795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096" kern="1200">
          <a:solidFill>
            <a:schemeClr val="tx1"/>
          </a:solidFill>
          <a:latin typeface="+mn-lt"/>
          <a:ea typeface="+mn-ea"/>
          <a:cs typeface="+mn-cs"/>
        </a:defRPr>
      </a:lvl3pPr>
      <a:lvl4pPr marL="1676913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2156030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635148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3114266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593384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4072502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1pPr>
      <a:lvl2pPr marL="479118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2pPr>
      <a:lvl3pPr marL="958236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437354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1916472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395589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2874707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353825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3832943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431784-C7EC-D32A-9874-0EF8AAFB4640}"/>
              </a:ext>
            </a:extLst>
          </p:cNvPr>
          <p:cNvSpPr txBox="1"/>
          <p:nvPr/>
        </p:nvSpPr>
        <p:spPr>
          <a:xfrm>
            <a:off x="621080" y="1387351"/>
            <a:ext cx="57357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[Session Title]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93A65C-9C06-C6E8-A363-E08F37EE4E99}"/>
              </a:ext>
            </a:extLst>
          </p:cNvPr>
          <p:cNvSpPr txBox="1"/>
          <p:nvPr/>
        </p:nvSpPr>
        <p:spPr>
          <a:xfrm>
            <a:off x="621080" y="2281006"/>
            <a:ext cx="9946772" cy="2046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200"/>
              </a:lnSpc>
            </a:pPr>
            <a:r>
              <a:rPr lang="en-US" sz="3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[text placeholder]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Aximporeium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aut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fuga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. Nam, ab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ipsus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 vent.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Namus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ea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consequi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cusdaeculla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quodit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Aptos" panose="020B0004020202020204" pitchFamily="34" charset="0"/>
              </a:rPr>
              <a:t>vendae</a:t>
            </a:r>
            <a:r>
              <a:rPr lang="en-US" sz="34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6829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F0A4351-E550-4EF5-BC2B-10552C9906C2}"/>
</file>

<file path=customXml/itemProps2.xml><?xml version="1.0" encoding="utf-8"?>
<ds:datastoreItem xmlns:ds="http://schemas.openxmlformats.org/officeDocument/2006/customXml" ds:itemID="{3E6E2F99-B9AE-483D-B82E-1A9458E9B188}"/>
</file>

<file path=customXml/itemProps3.xml><?xml version="1.0" encoding="utf-8"?>
<ds:datastoreItem xmlns:ds="http://schemas.openxmlformats.org/officeDocument/2006/customXml" ds:itemID="{FE54894F-0CCB-4098-BB4D-48E0A90DDA7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25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6</cp:revision>
  <dcterms:created xsi:type="dcterms:W3CDTF">2026-05-04T21:25:59Z</dcterms:created>
  <dcterms:modified xsi:type="dcterms:W3CDTF">2026-05-11T21:47:44Z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