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sldIdLst>
    <p:sldId id="259" r:id="rId2"/>
  </p:sldIdLst>
  <p:sldSz cx="13716000" cy="1714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9F44"/>
    <a:srgbClr val="162B36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46" d="100"/>
          <a:sy n="46" d="100"/>
        </p:scale>
        <p:origin x="24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5907"/>
            <a:ext cx="11658600" cy="59690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095"/>
            <a:ext cx="10287000" cy="41394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79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12"/>
            <a:ext cx="2957513" cy="145295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12"/>
            <a:ext cx="8701088" cy="145295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361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304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41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349"/>
            <a:ext cx="11830050" cy="713184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3661"/>
            <a:ext cx="11830050" cy="375046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779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062"/>
            <a:ext cx="5829300" cy="10878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062"/>
            <a:ext cx="5829300" cy="10878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912816"/>
            <a:ext cx="11830050" cy="33139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2908"/>
            <a:ext cx="5802510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2688"/>
            <a:ext cx="5802510" cy="9211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4202908"/>
            <a:ext cx="5831087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6262688"/>
            <a:ext cx="5831087" cy="9211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0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96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9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2468566"/>
            <a:ext cx="6943725" cy="1218406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82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2468566"/>
            <a:ext cx="6943725" cy="1218406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02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816"/>
            <a:ext cx="11830050" cy="3313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062"/>
            <a:ext cx="11830050" cy="1087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0879"/>
            <a:ext cx="462915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3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7D1717-3BCC-BF7E-67DF-48405E982F4F}"/>
              </a:ext>
            </a:extLst>
          </p:cNvPr>
          <p:cNvSpPr txBox="1"/>
          <p:nvPr/>
        </p:nvSpPr>
        <p:spPr>
          <a:xfrm>
            <a:off x="581891" y="1856508"/>
            <a:ext cx="573578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[Session Title]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441148-A97D-3EEE-FA33-A66CB04CABB1}"/>
              </a:ext>
            </a:extLst>
          </p:cNvPr>
          <p:cNvSpPr txBox="1"/>
          <p:nvPr/>
        </p:nvSpPr>
        <p:spPr>
          <a:xfrm>
            <a:off x="581890" y="3463635"/>
            <a:ext cx="9559637" cy="5049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800"/>
              </a:lnSpc>
            </a:pPr>
            <a:r>
              <a:rPr lang="en-US" sz="58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[text placeholder] </a:t>
            </a:r>
            <a:r>
              <a:rPr lang="en-US" sz="5800" dirty="0" err="1">
                <a:solidFill>
                  <a:schemeClr val="bg1"/>
                </a:solidFill>
                <a:latin typeface="Aptos" panose="020B0004020202020204" pitchFamily="34" charset="0"/>
              </a:rPr>
              <a:t>Aximporeium</a:t>
            </a:r>
            <a:r>
              <a:rPr lang="en-US" sz="5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5800" dirty="0" err="1">
                <a:solidFill>
                  <a:schemeClr val="bg1"/>
                </a:solidFill>
                <a:latin typeface="Aptos" panose="020B0004020202020204" pitchFamily="34" charset="0"/>
              </a:rPr>
              <a:t>aut</a:t>
            </a:r>
            <a:r>
              <a:rPr lang="en-US" sz="5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5800" dirty="0" err="1">
                <a:solidFill>
                  <a:schemeClr val="bg1"/>
                </a:solidFill>
                <a:latin typeface="Aptos" panose="020B0004020202020204" pitchFamily="34" charset="0"/>
              </a:rPr>
              <a:t>fuga</a:t>
            </a:r>
            <a:r>
              <a:rPr lang="en-US" sz="5800" dirty="0">
                <a:solidFill>
                  <a:schemeClr val="bg1"/>
                </a:solidFill>
                <a:latin typeface="Aptos" panose="020B0004020202020204" pitchFamily="34" charset="0"/>
              </a:rPr>
              <a:t>. Nam, ab </a:t>
            </a:r>
            <a:r>
              <a:rPr lang="en-US" sz="5800" dirty="0" err="1">
                <a:solidFill>
                  <a:schemeClr val="bg1"/>
                </a:solidFill>
                <a:latin typeface="Aptos" panose="020B0004020202020204" pitchFamily="34" charset="0"/>
              </a:rPr>
              <a:t>ipsus</a:t>
            </a:r>
            <a:r>
              <a:rPr lang="en-US" sz="5800" dirty="0">
                <a:solidFill>
                  <a:schemeClr val="bg1"/>
                </a:solidFill>
                <a:latin typeface="Aptos" panose="020B0004020202020204" pitchFamily="34" charset="0"/>
              </a:rPr>
              <a:t> vent. </a:t>
            </a:r>
            <a:r>
              <a:rPr lang="en-US" sz="5800" dirty="0" err="1">
                <a:solidFill>
                  <a:schemeClr val="bg1"/>
                </a:solidFill>
                <a:latin typeface="Aptos" panose="020B0004020202020204" pitchFamily="34" charset="0"/>
              </a:rPr>
              <a:t>Namus</a:t>
            </a:r>
            <a:r>
              <a:rPr lang="en-US" sz="5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5800" dirty="0" err="1">
                <a:solidFill>
                  <a:schemeClr val="bg1"/>
                </a:solidFill>
                <a:latin typeface="Aptos" panose="020B0004020202020204" pitchFamily="34" charset="0"/>
              </a:rPr>
              <a:t>ea</a:t>
            </a:r>
            <a:r>
              <a:rPr lang="en-US" sz="5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5800" dirty="0" err="1">
                <a:solidFill>
                  <a:schemeClr val="bg1"/>
                </a:solidFill>
                <a:latin typeface="Aptos" panose="020B0004020202020204" pitchFamily="34" charset="0"/>
              </a:rPr>
              <a:t>consequi</a:t>
            </a:r>
            <a:r>
              <a:rPr lang="en-US" sz="5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5800" dirty="0" err="1">
                <a:solidFill>
                  <a:schemeClr val="bg1"/>
                </a:solidFill>
                <a:latin typeface="Aptos" panose="020B0004020202020204" pitchFamily="34" charset="0"/>
              </a:rPr>
              <a:t>cusdaeculla</a:t>
            </a:r>
            <a:r>
              <a:rPr lang="en-US" sz="5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5800" dirty="0" err="1">
                <a:solidFill>
                  <a:schemeClr val="bg1"/>
                </a:solidFill>
                <a:latin typeface="Aptos" panose="020B0004020202020204" pitchFamily="34" charset="0"/>
              </a:rPr>
              <a:t>quodit</a:t>
            </a:r>
            <a:r>
              <a:rPr lang="en-US" sz="5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5800" dirty="0" err="1">
                <a:solidFill>
                  <a:schemeClr val="bg1"/>
                </a:solidFill>
                <a:latin typeface="Aptos" panose="020B0004020202020204" pitchFamily="34" charset="0"/>
              </a:rPr>
              <a:t>vendae</a:t>
            </a:r>
            <a:r>
              <a:rPr lang="en-US" sz="5800" dirty="0">
                <a:solidFill>
                  <a:schemeClr val="bg1"/>
                </a:solidFill>
                <a:latin typeface="Aptos" panose="020B0004020202020204" pitchFamily="34" charset="0"/>
              </a:rPr>
              <a:t>. </a:t>
            </a:r>
            <a:endParaRPr lang="en-US" sz="5800" dirty="0">
              <a:solidFill>
                <a:srgbClr val="A19F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350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F374D54-CCA6-44A6-9ED3-7BB8A093C6F9}"/>
</file>

<file path=customXml/itemProps2.xml><?xml version="1.0" encoding="utf-8"?>
<ds:datastoreItem xmlns:ds="http://schemas.openxmlformats.org/officeDocument/2006/customXml" ds:itemID="{7569164F-8DF9-496E-9C42-6E4C56848CAF}"/>
</file>

<file path=customXml/itemProps3.xml><?xml version="1.0" encoding="utf-8"?>
<ds:datastoreItem xmlns:ds="http://schemas.openxmlformats.org/officeDocument/2006/customXml" ds:itemID="{C0AD80E0-E7A4-4295-9556-F6C507B208A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25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9</cp:revision>
  <dcterms:created xsi:type="dcterms:W3CDTF">2026-05-04T21:25:59Z</dcterms:created>
  <dcterms:modified xsi:type="dcterms:W3CDTF">2026-05-11T21:45:24Z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