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9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4"/>
    <p:restoredTop sz="94665"/>
  </p:normalViewPr>
  <p:slideViewPr>
    <p:cSldViewPr snapToGrid="0">
      <p:cViewPr varScale="1">
        <p:scale>
          <a:sx n="58" d="100"/>
          <a:sy n="58" d="100"/>
        </p:scale>
        <p:origin x="19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0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93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56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6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6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4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5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2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6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5D19CDF-24E0-7CC9-D3B5-0ABC165EA433}"/>
              </a:ext>
            </a:extLst>
          </p:cNvPr>
          <p:cNvSpPr txBox="1"/>
          <p:nvPr/>
        </p:nvSpPr>
        <p:spPr>
          <a:xfrm>
            <a:off x="581891" y="1820976"/>
            <a:ext cx="5735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[Session Title]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8C6E4D-2266-2864-0F3B-1500355F9A13}"/>
              </a:ext>
            </a:extLst>
          </p:cNvPr>
          <p:cNvSpPr txBox="1"/>
          <p:nvPr/>
        </p:nvSpPr>
        <p:spPr>
          <a:xfrm>
            <a:off x="581891" y="3263589"/>
            <a:ext cx="9253486" cy="3148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[text placeholder]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Aximporeium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aut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fuga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 Nam, ab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ipsus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vent.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Namus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ea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consequi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cusdaeculla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quodit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vendae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lang="en-US" sz="4800" dirty="0">
              <a:solidFill>
                <a:srgbClr val="A19F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90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9FF367-BD5D-4FB8-90C0-D115EDD42B0B}"/>
</file>

<file path=customXml/itemProps2.xml><?xml version="1.0" encoding="utf-8"?>
<ds:datastoreItem xmlns:ds="http://schemas.openxmlformats.org/officeDocument/2006/customXml" ds:itemID="{6390E3F8-0B8B-4136-8718-0B2054C6531C}"/>
</file>

<file path=customXml/itemProps3.xml><?xml version="1.0" encoding="utf-8"?>
<ds:datastoreItem xmlns:ds="http://schemas.openxmlformats.org/officeDocument/2006/customXml" ds:itemID="{41CBF522-4757-4A5B-8FB1-017B30842B3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11</cp:revision>
  <dcterms:created xsi:type="dcterms:W3CDTF">2026-05-04T21:25:59Z</dcterms:created>
  <dcterms:modified xsi:type="dcterms:W3CDTF">2026-05-11T21:47:16Z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