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4"/>
  </p:sldMasterIdLst>
  <p:sldIdLst>
    <p:sldId id="259" r:id="rId5"/>
  </p:sldIdLst>
  <p:sldSz cx="9144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54618-3343-EBD7-ED0D-01D781B347F1}" v="32" dt="2026-05-08T17:43:55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69" d="100"/>
          <a:sy n="69" d="100"/>
        </p:scale>
        <p:origin x="246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36F54618-3343-EBD7-ED0D-01D781B347F1}"/>
    <pc:docChg chg="modSld">
      <pc:chgData name="Bri Smith" userId="S::bsmith@allianceforcareathome.org::5ee858b1-a2ec-4131-92d4-a0ba900f2d4e" providerId="AD" clId="Web-{36F54618-3343-EBD7-ED0D-01D781B347F1}" dt="2026-05-08T17:43:55.032" v="12" actId="20577"/>
      <pc:docMkLst>
        <pc:docMk/>
      </pc:docMkLst>
      <pc:sldChg chg="modSp">
        <pc:chgData name="Bri Smith" userId="S::bsmith@allianceforcareathome.org::5ee858b1-a2ec-4131-92d4-a0ba900f2d4e" providerId="AD" clId="Web-{36F54618-3343-EBD7-ED0D-01D781B347F1}" dt="2026-05-08T17:43:55.032" v="12" actId="20577"/>
        <pc:sldMkLst>
          <pc:docMk/>
          <pc:sldMk cId="215345257" sldId="259"/>
        </pc:sldMkLst>
        <pc:spChg chg="mod">
          <ac:chgData name="Bri Smith" userId="S::bsmith@allianceforcareathome.org::5ee858b1-a2ec-4131-92d4-a0ba900f2d4e" providerId="AD" clId="Web-{36F54618-3343-EBD7-ED0D-01D781B347F1}" dt="2026-05-08T17:43:55.032" v="12" actId="20577"/>
          <ac:spMkLst>
            <pc:docMk/>
            <pc:sldMk cId="215345257" sldId="259"/>
            <ac:spMk id="3" creationId="{FF0DB638-2067-77F8-05C0-8C0350938C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70605"/>
            <a:ext cx="7772400" cy="39793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003397"/>
            <a:ext cx="6858000" cy="275960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5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08541"/>
            <a:ext cx="1971675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08541"/>
            <a:ext cx="5800725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196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39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7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849566"/>
            <a:ext cx="7886700" cy="47545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7649107"/>
            <a:ext cx="7886700" cy="25003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0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8544"/>
            <a:ext cx="7886700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801938"/>
            <a:ext cx="3868340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175125"/>
            <a:ext cx="3868340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801938"/>
            <a:ext cx="3887391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175125"/>
            <a:ext cx="3887391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0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6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45711"/>
            <a:ext cx="4629150" cy="81227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645711"/>
            <a:ext cx="4629150" cy="812270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9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08544"/>
            <a:ext cx="7886700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042708"/>
            <a:ext cx="7886700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0593919"/>
            <a:ext cx="30861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8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00E63DE-F229-E7F4-CFB2-D1C2F7E1E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731" y="2961047"/>
            <a:ext cx="1768762" cy="24320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0DB638-2067-77F8-05C0-8C0350938C19}"/>
              </a:ext>
            </a:extLst>
          </p:cNvPr>
          <p:cNvSpPr txBox="1"/>
          <p:nvPr/>
        </p:nvSpPr>
        <p:spPr>
          <a:xfrm>
            <a:off x="3295761" y="2961046"/>
            <a:ext cx="4463512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rgbClr val="162B36"/>
                </a:solidFill>
              </a:rPr>
              <a:t>[Name] 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 b="1" dirty="0">
                <a:solidFill>
                  <a:srgbClr val="162B36"/>
                </a:solidFill>
              </a:rPr>
              <a:t>[Title, Organization]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4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215345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2EE0BA-039A-4A76-A7E8-D5894E7104D5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47C3BBED-C2E8-45D0-9DBE-8C1D6E2E90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689AED-0C56-4AA6-864D-1D54549C50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12</cp:revision>
  <dcterms:created xsi:type="dcterms:W3CDTF">2026-05-04T21:25:59Z</dcterms:created>
  <dcterms:modified xsi:type="dcterms:W3CDTF">2026-05-08T17:43:58Z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