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sldIdLst>
    <p:sldId id="258" r:id="rId5"/>
  </p:sldIdLst>
  <p:sldSz cx="16257588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D9117E"/>
    <a:srgbClr val="A19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2E92D2-9B9E-DFB3-E018-67CCD55CB591}" v="3" dt="2026-05-08T17:43:46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3" d="100"/>
          <a:sy n="83" d="100"/>
        </p:scale>
        <p:origin x="2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2C2E92D2-9B9E-DFB3-E018-67CCD55CB591}"/>
    <pc:docChg chg="modSld">
      <pc:chgData name="Bri Smith" userId="S::bsmith@allianceforcareathome.org::5ee858b1-a2ec-4131-92d4-a0ba900f2d4e" providerId="AD" clId="Web-{2C2E92D2-9B9E-DFB3-E018-67CCD55CB591}" dt="2026-05-08T17:43:45.920" v="0" actId="20577"/>
      <pc:docMkLst>
        <pc:docMk/>
      </pc:docMkLst>
      <pc:sldChg chg="modSp">
        <pc:chgData name="Bri Smith" userId="S::bsmith@allianceforcareathome.org::5ee858b1-a2ec-4131-92d4-a0ba900f2d4e" providerId="AD" clId="Web-{2C2E92D2-9B9E-DFB3-E018-67CCD55CB591}" dt="2026-05-08T17:43:45.920" v="0" actId="20577"/>
        <pc:sldMkLst>
          <pc:docMk/>
          <pc:sldMk cId="2170866012" sldId="258"/>
        </pc:sldMkLst>
        <pc:spChg chg="mod">
          <ac:chgData name="Bri Smith" userId="S::bsmith@allianceforcareathome.org::5ee858b1-a2ec-4131-92d4-a0ba900f2d4e" providerId="AD" clId="Web-{2C2E92D2-9B9E-DFB3-E018-67CCD55CB591}" dt="2026-05-08T17:43:45.920" v="0" actId="20577"/>
          <ac:spMkLst>
            <pc:docMk/>
            <pc:sldMk cId="2170866012" sldId="258"/>
            <ac:spMk id="10" creationId="{EC1668D5-9352-BCC9-18EF-79FC7150B7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199" y="1496484"/>
            <a:ext cx="12193191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199" y="4802717"/>
            <a:ext cx="12193191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2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5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4337" y="486833"/>
            <a:ext cx="3505542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709" y="486833"/>
            <a:ext cx="10313407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58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58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1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242" y="2279652"/>
            <a:ext cx="1402217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242" y="6119285"/>
            <a:ext cx="1402217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2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709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30404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5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486834"/>
            <a:ext cx="1402217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827" y="2241551"/>
            <a:ext cx="687772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827" y="3340100"/>
            <a:ext cx="687772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30404" y="2241551"/>
            <a:ext cx="691159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30404" y="3340100"/>
            <a:ext cx="6911592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8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67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89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1592" y="1316567"/>
            <a:ext cx="8230404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5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1592" y="1316567"/>
            <a:ext cx="8230404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709" y="486834"/>
            <a:ext cx="1402217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709" y="2434167"/>
            <a:ext cx="1402217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709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5326" y="8475134"/>
            <a:ext cx="548693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1922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5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6B97813-CAE4-FC29-14AE-DF3DA92159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621" y="5219054"/>
            <a:ext cx="2324745" cy="31965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C1668D5-9352-BCC9-18EF-79FC7150B777}"/>
              </a:ext>
            </a:extLst>
          </p:cNvPr>
          <p:cNvSpPr txBox="1"/>
          <p:nvPr/>
        </p:nvSpPr>
        <p:spPr>
          <a:xfrm>
            <a:off x="3053166" y="5219054"/>
            <a:ext cx="4463512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rgbClr val="162B36"/>
                </a:solidFill>
              </a:rPr>
              <a:t>[Name] 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b="1" dirty="0">
                <a:solidFill>
                  <a:srgbClr val="162B36"/>
                </a:solidFill>
              </a:rPr>
              <a:t>[Title, Organization]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>
                <a:solidFill>
                  <a:srgbClr val="162B36"/>
                </a:solidFill>
              </a:rPr>
              <a:t>[session name]</a:t>
            </a:r>
          </a:p>
          <a:p>
            <a:r>
              <a:rPr lang="en-US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2170866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rgbClr val="162B36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122A06-2561-44E2-BD49-21D9E22EB204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E87F6B84-8B3C-413C-A30A-8799E6B75F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D53823-32A0-456A-89F8-203E472365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6</cp:revision>
  <dcterms:created xsi:type="dcterms:W3CDTF">2026-05-04T21:25:59Z</dcterms:created>
  <dcterms:modified xsi:type="dcterms:W3CDTF">2026-05-08T17:43:46Z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