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8" r:id="rId5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69358-EFA7-290D-3A9C-7BC5E9B4DF84}" v="3" dt="2026-05-08T17:43:25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4"/>
    <p:restoredTop sz="94665"/>
  </p:normalViewPr>
  <p:slideViewPr>
    <p:cSldViewPr snapToGrid="0">
      <p:cViewPr varScale="1">
        <p:scale>
          <a:sx n="98" d="100"/>
          <a:sy n="9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83369358-EFA7-290D-3A9C-7BC5E9B4DF84}"/>
    <pc:docChg chg="modSld">
      <pc:chgData name="Bri Smith" userId="S::bsmith@allianceforcareathome.org::5ee858b1-a2ec-4131-92d4-a0ba900f2d4e" providerId="AD" clId="Web-{83369358-EFA7-290D-3A9C-7BC5E9B4DF84}" dt="2026-05-08T17:43:25.475" v="0" actId="20577"/>
      <pc:docMkLst>
        <pc:docMk/>
      </pc:docMkLst>
      <pc:sldChg chg="modSp">
        <pc:chgData name="Bri Smith" userId="S::bsmith@allianceforcareathome.org::5ee858b1-a2ec-4131-92d4-a0ba900f2d4e" providerId="AD" clId="Web-{83369358-EFA7-290D-3A9C-7BC5E9B4DF84}" dt="2026-05-08T17:43:25.475" v="0" actId="20577"/>
        <pc:sldMkLst>
          <pc:docMk/>
          <pc:sldMk cId="3736829950" sldId="258"/>
        </pc:sldMkLst>
        <pc:spChg chg="mod">
          <ac:chgData name="Bri Smith" userId="S::bsmith@allianceforcareathome.org::5ee858b1-a2ec-4131-92d4-a0ba900f2d4e" providerId="AD" clId="Web-{83369358-EFA7-290D-3A9C-7BC5E9B4DF84}" dt="2026-05-08T17:43:25.475" v="0" actId="20577"/>
          <ac:spMkLst>
            <pc:docMk/>
            <pc:sldMk cId="3736829950" sldId="258"/>
            <ac:spMk id="3" creationId="{33EB2A5A-88E3-8C02-FA43-BDC1244C54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BDA5A2F-4136-550C-88FA-C8C0FD1E3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44" y="3742953"/>
            <a:ext cx="2151486" cy="29582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EB2A5A-88E3-8C02-FA43-BDC1244C5460}"/>
              </a:ext>
            </a:extLst>
          </p:cNvPr>
          <p:cNvSpPr txBox="1"/>
          <p:nvPr/>
        </p:nvSpPr>
        <p:spPr>
          <a:xfrm>
            <a:off x="2818034" y="3742953"/>
            <a:ext cx="364808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rgbClr val="162B36"/>
                </a:solidFill>
              </a:rPr>
              <a:t>[Name] 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b="1" dirty="0">
                <a:solidFill>
                  <a:srgbClr val="162B36"/>
                </a:solidFill>
              </a:rPr>
              <a:t>[Title, Organization]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sz="1750">
                <a:solidFill>
                  <a:srgbClr val="162B36"/>
                </a:solidFill>
              </a:rPr>
              <a:t>[session name]</a:t>
            </a:r>
          </a:p>
          <a:p>
            <a:r>
              <a:rPr lang="en-US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373682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B44905-E653-4E9C-AE14-15B08E3A0239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D03E03C3-2E92-4AE9-A4E7-221AC054C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01A94F-1531-40C7-A1AB-10E826960C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5</cp:revision>
  <dcterms:created xsi:type="dcterms:W3CDTF">2026-05-04T21:25:59Z</dcterms:created>
  <dcterms:modified xsi:type="dcterms:W3CDTF">2026-05-08T17:43:25Z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