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8" r:id="rId4"/>
  </p:sldMasterIdLst>
  <p:sldIdLst>
    <p:sldId id="259" r:id="rId5"/>
  </p:sldIdLst>
  <p:sldSz cx="13716000" cy="17145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62B36"/>
    <a:srgbClr val="A19F44"/>
    <a:srgbClr val="D9117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488447-7FAB-5F8D-78A4-0A6A855FFE5B}" v="13" dt="2026-05-08T17:43:18.0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674"/>
    <p:restoredTop sz="94658"/>
  </p:normalViewPr>
  <p:slideViewPr>
    <p:cSldViewPr snapToGrid="0">
      <p:cViewPr varScale="1">
        <p:scale>
          <a:sx n="46" d="100"/>
          <a:sy n="46" d="100"/>
        </p:scale>
        <p:origin x="244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i Smith" userId="S::bsmith@allianceforcareathome.org::5ee858b1-a2ec-4131-92d4-a0ba900f2d4e" providerId="AD" clId="Web-{5A488447-7FAB-5F8D-78A4-0A6A855FFE5B}"/>
    <pc:docChg chg="modSld">
      <pc:chgData name="Bri Smith" userId="S::bsmith@allianceforcareathome.org::5ee858b1-a2ec-4131-92d4-a0ba900f2d4e" providerId="AD" clId="Web-{5A488447-7FAB-5F8D-78A4-0A6A855FFE5B}" dt="2026-05-08T17:43:18.036" v="7" actId="20577"/>
      <pc:docMkLst>
        <pc:docMk/>
      </pc:docMkLst>
      <pc:sldChg chg="modSp">
        <pc:chgData name="Bri Smith" userId="S::bsmith@allianceforcareathome.org::5ee858b1-a2ec-4131-92d4-a0ba900f2d4e" providerId="AD" clId="Web-{5A488447-7FAB-5F8D-78A4-0A6A855FFE5B}" dt="2026-05-08T17:43:18.036" v="7" actId="20577"/>
        <pc:sldMkLst>
          <pc:docMk/>
          <pc:sldMk cId="4248350678" sldId="259"/>
        </pc:sldMkLst>
        <pc:spChg chg="mod">
          <ac:chgData name="Bri Smith" userId="S::bsmith@allianceforcareathome.org::5ee858b1-a2ec-4131-92d4-a0ba900f2d4e" providerId="AD" clId="Web-{5A488447-7FAB-5F8D-78A4-0A6A855FFE5B}" dt="2026-05-08T17:43:18.036" v="7" actId="20577"/>
          <ac:spMkLst>
            <pc:docMk/>
            <pc:sldMk cId="4248350678" sldId="259"/>
            <ac:spMk id="3" creationId="{4E0BD9D6-B688-DE49-849A-92096108B32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8700" y="2805907"/>
            <a:ext cx="11658600" cy="5969000"/>
          </a:xfrm>
        </p:spPr>
        <p:txBody>
          <a:bodyPr anchor="b"/>
          <a:lstStyle>
            <a:lvl1pPr algn="ctr">
              <a:defRPr sz="9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14500" y="9005095"/>
            <a:ext cx="10287000" cy="4139405"/>
          </a:xfrm>
        </p:spPr>
        <p:txBody>
          <a:bodyPr/>
          <a:lstStyle>
            <a:lvl1pPr marL="0" indent="0" algn="ctr">
              <a:buNone/>
              <a:defRPr sz="3600"/>
            </a:lvl1pPr>
            <a:lvl2pPr marL="685800" indent="0" algn="ctr">
              <a:buNone/>
              <a:defRPr sz="3000"/>
            </a:lvl2pPr>
            <a:lvl3pPr marL="1371600" indent="0" algn="ctr">
              <a:buNone/>
              <a:defRPr sz="2700"/>
            </a:lvl3pPr>
            <a:lvl4pPr marL="2057400" indent="0" algn="ctr">
              <a:buNone/>
              <a:defRPr sz="2400"/>
            </a:lvl4pPr>
            <a:lvl5pPr marL="2743200" indent="0" algn="ctr">
              <a:buNone/>
              <a:defRPr sz="2400"/>
            </a:lvl5pPr>
            <a:lvl6pPr marL="3429000" indent="0" algn="ctr">
              <a:buNone/>
              <a:defRPr sz="2400"/>
            </a:lvl6pPr>
            <a:lvl7pPr marL="4114800" indent="0" algn="ctr">
              <a:buNone/>
              <a:defRPr sz="2400"/>
            </a:lvl7pPr>
            <a:lvl8pPr marL="4800600" indent="0" algn="ctr">
              <a:buNone/>
              <a:defRPr sz="2400"/>
            </a:lvl8pPr>
            <a:lvl9pPr marL="5486400" indent="0" algn="ctr">
              <a:buNone/>
              <a:defRPr sz="24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778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4411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5832" y="4274349"/>
            <a:ext cx="11830050" cy="7131843"/>
          </a:xfrm>
        </p:spPr>
        <p:txBody>
          <a:bodyPr anchor="b"/>
          <a:lstStyle>
            <a:lvl1pPr>
              <a:defRPr sz="9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5832" y="11473661"/>
            <a:ext cx="11830050" cy="3750468"/>
          </a:xfrm>
        </p:spPr>
        <p:txBody>
          <a:bodyPr/>
          <a:lstStyle>
            <a:lvl1pPr marL="0" indent="0">
              <a:buNone/>
              <a:defRPr sz="3600">
                <a:solidFill>
                  <a:schemeClr val="tx1">
                    <a:tint val="82000"/>
                  </a:schemeClr>
                </a:solidFill>
              </a:defRPr>
            </a:lvl1pPr>
            <a:lvl2pPr marL="685800" indent="0">
              <a:buNone/>
              <a:defRPr sz="3000">
                <a:solidFill>
                  <a:schemeClr val="tx1">
                    <a:tint val="82000"/>
                  </a:schemeClr>
                </a:solidFill>
              </a:defRPr>
            </a:lvl2pPr>
            <a:lvl3pPr marL="1371600" indent="0">
              <a:buNone/>
              <a:defRPr sz="2700">
                <a:solidFill>
                  <a:schemeClr val="tx1">
                    <a:tint val="82000"/>
                  </a:schemeClr>
                </a:solidFill>
              </a:defRPr>
            </a:lvl3pPr>
            <a:lvl4pPr marL="20574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4pPr>
            <a:lvl5pPr marL="27432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5pPr>
            <a:lvl6pPr marL="34290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6pPr>
            <a:lvl7pPr marL="41148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7pPr>
            <a:lvl8pPr marL="48006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8pPr>
            <a:lvl9pPr marL="54864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8779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2975" y="4564062"/>
            <a:ext cx="5829300" cy="108783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43725" y="4564062"/>
            <a:ext cx="5829300" cy="108783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388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4761" y="912816"/>
            <a:ext cx="11830050" cy="331390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4763" y="4202908"/>
            <a:ext cx="5802510" cy="2059780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4763" y="6262688"/>
            <a:ext cx="5802510" cy="9211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943725" y="4202908"/>
            <a:ext cx="5831087" cy="2059780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943725" y="6262688"/>
            <a:ext cx="5831087" cy="9211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0205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9965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3696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4762" y="1143000"/>
            <a:ext cx="4423767" cy="40005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31086" y="2468566"/>
            <a:ext cx="6943725" cy="12184063"/>
          </a:xfrm>
        </p:spPr>
        <p:txBody>
          <a:bodyPr/>
          <a:lstStyle>
            <a:lvl1pPr>
              <a:defRPr sz="4800"/>
            </a:lvl1pPr>
            <a:lvl2pPr>
              <a:defRPr sz="4200"/>
            </a:lvl2pPr>
            <a:lvl3pPr>
              <a:defRPr sz="3600"/>
            </a:lvl3pPr>
            <a:lvl4pPr>
              <a:defRPr sz="3000"/>
            </a:lvl4pPr>
            <a:lvl5pPr>
              <a:defRPr sz="3000"/>
            </a:lvl5pPr>
            <a:lvl6pPr>
              <a:defRPr sz="3000"/>
            </a:lvl6pPr>
            <a:lvl7pPr>
              <a:defRPr sz="3000"/>
            </a:lvl7pPr>
            <a:lvl8pPr>
              <a:defRPr sz="3000"/>
            </a:lvl8pPr>
            <a:lvl9pPr>
              <a:defRPr sz="3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44762" y="5143500"/>
            <a:ext cx="4423767" cy="9528970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828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4762" y="1143000"/>
            <a:ext cx="4423767" cy="40005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831086" y="2468566"/>
            <a:ext cx="6943725" cy="12184063"/>
          </a:xfrm>
        </p:spPr>
        <p:txBody>
          <a:bodyPr anchor="t"/>
          <a:lstStyle>
            <a:lvl1pPr marL="0" indent="0">
              <a:buNone/>
              <a:defRPr sz="48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44762" y="5143500"/>
            <a:ext cx="4423767" cy="9528970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0027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4792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15513" y="912812"/>
            <a:ext cx="2957513" cy="145295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42976" y="912812"/>
            <a:ext cx="8701088" cy="145295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3618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3043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2975" y="912816"/>
            <a:ext cx="11830050" cy="3313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2975" y="4564062"/>
            <a:ext cx="11830050" cy="10878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42975" y="15890879"/>
            <a:ext cx="3086100" cy="9128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5/8/2026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3425" y="15890879"/>
            <a:ext cx="4629150" cy="9128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686925" y="15890879"/>
            <a:ext cx="3086100" cy="9128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331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</p:sldLayoutIdLst>
  <p:txStyles>
    <p:titleStyle>
      <a:lvl1pPr algn="l" defTabSz="1371600" rtl="0" eaLnBrk="1" latinLnBrk="0" hangingPunct="1">
        <a:lnSpc>
          <a:spcPct val="9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13716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4200" kern="1200">
          <a:solidFill>
            <a:schemeClr val="tx1"/>
          </a:solidFill>
          <a:latin typeface="+mn-lt"/>
          <a:ea typeface="+mn-ea"/>
          <a:cs typeface="+mn-cs"/>
        </a:defRPr>
      </a:lvl1pPr>
      <a:lvl2pPr marL="1028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714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3pPr>
      <a:lvl4pPr marL="2400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30861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7719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057208B-AB93-D4F9-4785-07E352FBA3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4022" y="4372074"/>
            <a:ext cx="2880274" cy="396037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E0BD9D6-B688-DE49-849A-92096108B32E}"/>
              </a:ext>
            </a:extLst>
          </p:cNvPr>
          <p:cNvSpPr txBox="1"/>
          <p:nvPr/>
        </p:nvSpPr>
        <p:spPr>
          <a:xfrm>
            <a:off x="6180093" y="4372074"/>
            <a:ext cx="4816216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200" b="1" dirty="0">
                <a:solidFill>
                  <a:srgbClr val="162B36"/>
                </a:solidFill>
              </a:rPr>
              <a:t>[Name] </a:t>
            </a:r>
            <a:endParaRPr lang="en-US" sz="3200" dirty="0">
              <a:solidFill>
                <a:srgbClr val="162B36"/>
              </a:solidFill>
            </a:endParaRPr>
          </a:p>
          <a:p>
            <a:r>
              <a:rPr lang="en-US" sz="3200" b="1" dirty="0">
                <a:solidFill>
                  <a:srgbClr val="162B36"/>
                </a:solidFill>
              </a:rPr>
              <a:t>[Title, Organization]</a:t>
            </a:r>
            <a:endParaRPr lang="en-US" sz="3200" dirty="0">
              <a:solidFill>
                <a:srgbClr val="162B36"/>
              </a:solidFill>
            </a:endParaRPr>
          </a:p>
          <a:p>
            <a:r>
              <a:rPr lang="en-US" sz="3200">
                <a:solidFill>
                  <a:srgbClr val="162B36"/>
                </a:solidFill>
              </a:rPr>
              <a:t>[session name]</a:t>
            </a:r>
          </a:p>
          <a:p>
            <a:r>
              <a:rPr lang="en-US" sz="3200" dirty="0">
                <a:solidFill>
                  <a:srgbClr val="162B36"/>
                </a:solidFill>
              </a:rPr>
              <a:t>[dates, location]</a:t>
            </a:r>
          </a:p>
        </p:txBody>
      </p:sp>
    </p:spTree>
    <p:extLst>
      <p:ext uri="{BB962C8B-B14F-4D97-AF65-F5344CB8AC3E}">
        <p14:creationId xmlns:p14="http://schemas.microsoft.com/office/powerpoint/2010/main" val="42483506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nventory xmlns="c3bb1878-7337-4a66-a98f-72c6fbe132f4" xsi:nil="true"/>
    <TaxCatchAll xmlns="47b86340-7d27-4fc0-9389-d77f4d78d4d3" xsi:nil="true"/>
    <Category xmlns="c3bb1878-7337-4a66-a98f-72c6fbe132f4" xsi:nil="true"/>
    <lcf76f155ced4ddcb4097134ff3c332f xmlns="c3bb1878-7337-4a66-a98f-72c6fbe132f4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AF40803E869954D8C8325D02E91BAC2" ma:contentTypeVersion="20" ma:contentTypeDescription="Create a new document." ma:contentTypeScope="" ma:versionID="aedc3767c1f8836da775b0381fce2447">
  <xsd:schema xmlns:xsd="http://www.w3.org/2001/XMLSchema" xmlns:xs="http://www.w3.org/2001/XMLSchema" xmlns:p="http://schemas.microsoft.com/office/2006/metadata/properties" xmlns:ns2="c3bb1878-7337-4a66-a98f-72c6fbe132f4" xmlns:ns3="47b86340-7d27-4fc0-9389-d77f4d78d4d3" targetNamespace="http://schemas.microsoft.com/office/2006/metadata/properties" ma:root="true" ma:fieldsID="2e6aaec457cb9e6a7ec0178156b43c34" ns2:_="" ns3:_="">
    <xsd:import namespace="c3bb1878-7337-4a66-a98f-72c6fbe132f4"/>
    <xsd:import namespace="47b86340-7d27-4fc0-9389-d77f4d78d4d3"/>
    <xsd:element name="properties">
      <xsd:complexType>
        <xsd:sequence>
          <xsd:element name="documentManagement">
            <xsd:complexType>
              <xsd:all>
                <xsd:element ref="ns2:Inventory" minOccurs="0"/>
                <xsd:element ref="ns2:Category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3bb1878-7337-4a66-a98f-72c6fbe132f4" elementFormDefault="qualified">
    <xsd:import namespace="http://schemas.microsoft.com/office/2006/documentManagement/types"/>
    <xsd:import namespace="http://schemas.microsoft.com/office/infopath/2007/PartnerControls"/>
    <xsd:element name="Inventory" ma:index="5" nillable="true" ma:displayName="Inventory" ma:decimals="0" ma:internalName="Inventory" ma:readOnly="false" ma:percentage="FALSE">
      <xsd:simpleType>
        <xsd:restriction base="dms:Number"/>
      </xsd:simpleType>
    </xsd:element>
    <xsd:element name="Category" ma:index="6" nillable="true" ma:displayName="Category" ma:format="Dropdown" ma:internalName="Category" ma:readOnly="false">
      <xsd:simpleType>
        <xsd:restriction base="dms:Choice">
          <xsd:enumeration value="Giveaway"/>
          <xsd:enumeration value="Flyer/Brochure"/>
          <xsd:enumeration value="Sign"/>
        </xsd:restriction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d9486367-3ecb-4aab-b3ad-ab6ab7f00e5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2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b86340-7d27-4fc0-9389-d77f4d78d4d3" elementFormDefault="qualified">
    <xsd:import namespace="http://schemas.microsoft.com/office/2006/documentManagement/types"/>
    <xsd:import namespace="http://schemas.microsoft.com/office/infopath/2007/PartnerControls"/>
    <xsd:element name="TaxCatchAll" ma:index="20" nillable="true" ma:displayName="Taxonomy Catch All Column" ma:hidden="true" ma:list="{389794c3-a1d8-4ce4-8048-461c731d8467}" ma:internalName="TaxCatchAll" ma:showField="CatchAllData" ma:web="47b86340-7d27-4fc0-9389-d77f4d78d4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6293CD-4F4A-4118-B50F-65F4D5C1BACF}">
  <ds:schemaRefs>
    <ds:schemaRef ds:uri="http://schemas.microsoft.com/office/2006/metadata/properties"/>
    <ds:schemaRef ds:uri="http://schemas.microsoft.com/office/infopath/2007/PartnerControls"/>
    <ds:schemaRef ds:uri="c3bb1878-7337-4a66-a98f-72c6fbe132f4"/>
    <ds:schemaRef ds:uri="47b86340-7d27-4fc0-9389-d77f4d78d4d3"/>
  </ds:schemaRefs>
</ds:datastoreItem>
</file>

<file path=customXml/itemProps2.xml><?xml version="1.0" encoding="utf-8"?>
<ds:datastoreItem xmlns:ds="http://schemas.openxmlformats.org/officeDocument/2006/customXml" ds:itemID="{4051E334-E857-4A27-BCDC-751C87B348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A3F912A-AA64-42ED-8442-15A72B28EBB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3bb1878-7337-4a66-a98f-72c6fbe132f4"/>
    <ds:schemaRef ds:uri="47b86340-7d27-4fc0-9389-d77f4d78d4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80</TotalTime>
  <Words>17</Words>
  <Application>Microsoft Office PowerPoint</Application>
  <PresentationFormat>Custom</PresentationFormat>
  <Paragraphs>4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KEN VAN HOY</dc:creator>
  <cp:lastModifiedBy>KEN VAN HOY</cp:lastModifiedBy>
  <cp:revision>10</cp:revision>
  <dcterms:created xsi:type="dcterms:W3CDTF">2026-05-04T21:25:59Z</dcterms:created>
  <dcterms:modified xsi:type="dcterms:W3CDTF">2026-05-08T17:43:19Z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0x0101009AF40803E869954D8C8325D02E91BAC2</vt:lpwstr>
  </property>
  <property fmtid="{D5CDD505-2E9C-101B-9397-08002B2CF9AE}" pid="3" name="MediaServiceImageTags">
    <vt:lpwstr/>
  </property>
</Properties>
</file>