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4"/>
  </p:sldMasterIdLst>
  <p:sldIdLst>
    <p:sldId id="259" r:id="rId5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0823ED-7DB5-5947-4B04-DD7992CBE690}" v="14" dt="2026-05-08T17:43:08.0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58" d="100"/>
          <a:sy n="58" d="100"/>
        </p:scale>
        <p:origin x="19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 Smith" userId="S::bsmith@allianceforcareathome.org::5ee858b1-a2ec-4131-92d4-a0ba900f2d4e" providerId="AD" clId="Web-{DB0823ED-7DB5-5947-4B04-DD7992CBE690}"/>
    <pc:docChg chg="modSld">
      <pc:chgData name="Bri Smith" userId="S::bsmith@allianceforcareathome.org::5ee858b1-a2ec-4131-92d4-a0ba900f2d4e" providerId="AD" clId="Web-{DB0823ED-7DB5-5947-4B04-DD7992CBE690}" dt="2026-05-08T17:43:07.362" v="4" actId="20577"/>
      <pc:docMkLst>
        <pc:docMk/>
      </pc:docMkLst>
      <pc:sldChg chg="modSp">
        <pc:chgData name="Bri Smith" userId="S::bsmith@allianceforcareathome.org::5ee858b1-a2ec-4131-92d4-a0ba900f2d4e" providerId="AD" clId="Web-{DB0823ED-7DB5-5947-4B04-DD7992CBE690}" dt="2026-05-08T17:43:07.362" v="4" actId="20577"/>
        <pc:sldMkLst>
          <pc:docMk/>
          <pc:sldMk cId="3720490537" sldId="259"/>
        </pc:sldMkLst>
        <pc:spChg chg="mod">
          <ac:chgData name="Bri Smith" userId="S::bsmith@allianceforcareathome.org::5ee858b1-a2ec-4131-92d4-a0ba900f2d4e" providerId="AD" clId="Web-{DB0823ED-7DB5-5947-4B04-DD7992CBE690}" dt="2026-05-08T17:43:07.362" v="4" actId="20577"/>
          <ac:spMkLst>
            <pc:docMk/>
            <pc:sldMk cId="3720490537" sldId="259"/>
            <ac:spMk id="3" creationId="{5C455497-92B5-375D-154B-307635A9B89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0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95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93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856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8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66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6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730253"/>
            <a:ext cx="1183005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5010150"/>
            <a:ext cx="583108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98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741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157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2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76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45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BAB49F1-96EB-D859-B646-2E0CF03E6A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1124" y="3434858"/>
            <a:ext cx="2324745" cy="31965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455497-92B5-375D-154B-307635A9B89C}"/>
              </a:ext>
            </a:extLst>
          </p:cNvPr>
          <p:cNvSpPr txBox="1"/>
          <p:nvPr/>
        </p:nvSpPr>
        <p:spPr>
          <a:xfrm>
            <a:off x="5818669" y="3434858"/>
            <a:ext cx="4463512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dirty="0">
                <a:solidFill>
                  <a:srgbClr val="162B36"/>
                </a:solidFill>
              </a:rPr>
              <a:t>[Name] </a:t>
            </a:r>
            <a:endParaRPr lang="en-US" sz="2800" dirty="0">
              <a:solidFill>
                <a:srgbClr val="162B36"/>
              </a:solidFill>
            </a:endParaRPr>
          </a:p>
          <a:p>
            <a:r>
              <a:rPr lang="en-US" sz="2800" b="1" dirty="0">
                <a:solidFill>
                  <a:srgbClr val="162B36"/>
                </a:solidFill>
              </a:rPr>
              <a:t>[Title, Organization]</a:t>
            </a:r>
            <a:endParaRPr lang="en-US" sz="2800" dirty="0">
              <a:solidFill>
                <a:srgbClr val="162B36"/>
              </a:solidFill>
            </a:endParaRPr>
          </a:p>
          <a:p>
            <a:r>
              <a:rPr lang="en-US" sz="2800">
                <a:solidFill>
                  <a:srgbClr val="162B36"/>
                </a:solidFill>
              </a:rPr>
              <a:t>[session name]</a:t>
            </a:r>
          </a:p>
          <a:p>
            <a:r>
              <a:rPr lang="en-US" sz="2800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3720490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482786-251B-4E78-92A7-C894E2980BF0}">
  <ds:schemaRefs>
    <ds:schemaRef ds:uri="http://schemas.microsoft.com/office/2006/metadata/properties"/>
    <ds:schemaRef ds:uri="http://schemas.microsoft.com/office/infopath/2007/PartnerControls"/>
    <ds:schemaRef ds:uri="c3bb1878-7337-4a66-a98f-72c6fbe132f4"/>
    <ds:schemaRef ds:uri="47b86340-7d27-4fc0-9389-d77f4d78d4d3"/>
  </ds:schemaRefs>
</ds:datastoreItem>
</file>

<file path=customXml/itemProps2.xml><?xml version="1.0" encoding="utf-8"?>
<ds:datastoreItem xmlns:ds="http://schemas.openxmlformats.org/officeDocument/2006/customXml" ds:itemID="{899CC909-E028-4E9B-95E0-E6E39C752D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43A4CF-BCF0-4D17-AE48-7B37903631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bb1878-7337-4a66-a98f-72c6fbe132f4"/>
    <ds:schemaRef ds:uri="47b86340-7d27-4fc0-9389-d77f4d78d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11</cp:revision>
  <dcterms:created xsi:type="dcterms:W3CDTF">2026-05-04T21:25:59Z</dcterms:created>
  <dcterms:modified xsi:type="dcterms:W3CDTF">2026-05-08T17:43:09Z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  <property fmtid="{D5CDD505-2E9C-101B-9397-08002B2CF9AE}" pid="3" name="MediaServiceImageTags">
    <vt:lpwstr/>
  </property>
</Properties>
</file>