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1" r:id="rId1"/>
  </p:sldMasterIdLst>
  <p:sldIdLst>
    <p:sldId id="258" r:id="rId2"/>
  </p:sldIdLst>
  <p:sldSz cx="9144000" cy="1143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B36"/>
    <a:srgbClr val="A19F44"/>
    <a:srgbClr val="D91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4"/>
    <p:restoredTop sz="94658"/>
  </p:normalViewPr>
  <p:slideViewPr>
    <p:cSldViewPr snapToGrid="0">
      <p:cViewPr varScale="1">
        <p:scale>
          <a:sx n="69" d="100"/>
          <a:sy n="69" d="100"/>
        </p:scale>
        <p:origin x="246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70605"/>
            <a:ext cx="7772400" cy="397933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6003397"/>
            <a:ext cx="6858000" cy="275960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743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953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608541"/>
            <a:ext cx="1971675" cy="96863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608541"/>
            <a:ext cx="5800725" cy="96863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196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F8A9E32-5BF3-59D2-DD01-B693DEE3C06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486400" y="3527030"/>
            <a:ext cx="2957769" cy="2046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393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572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2849566"/>
            <a:ext cx="7886700" cy="47545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7649107"/>
            <a:ext cx="7886700" cy="250031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60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3042708"/>
            <a:ext cx="3886200" cy="72522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3042708"/>
            <a:ext cx="3886200" cy="72522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409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08544"/>
            <a:ext cx="7886700" cy="22092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2801938"/>
            <a:ext cx="3868340" cy="13731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4175125"/>
            <a:ext cx="3868340" cy="61409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2801938"/>
            <a:ext cx="3887391" cy="13731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4175125"/>
            <a:ext cx="3887391" cy="61409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47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702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463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62000"/>
            <a:ext cx="2949178" cy="2667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645711"/>
            <a:ext cx="4629150" cy="812270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429000"/>
            <a:ext cx="2949178" cy="635264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40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62000"/>
            <a:ext cx="2949178" cy="2667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645711"/>
            <a:ext cx="4629150" cy="812270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429000"/>
            <a:ext cx="2949178" cy="635264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295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608544"/>
            <a:ext cx="7886700" cy="22092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042708"/>
            <a:ext cx="7886700" cy="7252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10593919"/>
            <a:ext cx="2057400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10593919"/>
            <a:ext cx="3086100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10593919"/>
            <a:ext cx="2057400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484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FE7F53-41E6-8350-4A00-AE406DCB5C60}"/>
              </a:ext>
            </a:extLst>
          </p:cNvPr>
          <p:cNvSpPr txBox="1"/>
          <p:nvPr/>
        </p:nvSpPr>
        <p:spPr>
          <a:xfrm>
            <a:off x="1113738" y="4405445"/>
            <a:ext cx="4064398" cy="590803"/>
          </a:xfrm>
          <a:prstGeom prst="rect">
            <a:avLst/>
          </a:prstGeom>
          <a:solidFill>
            <a:srgbClr val="D9117E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3239" dirty="0">
                <a:solidFill>
                  <a:schemeClr val="bg1"/>
                </a:solidFill>
              </a:rPr>
              <a:t>YOUR LOGO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5DF7EE-345F-E1FE-9E1B-E6E320C316AC}"/>
              </a:ext>
            </a:extLst>
          </p:cNvPr>
          <p:cNvSpPr txBox="1"/>
          <p:nvPr/>
        </p:nvSpPr>
        <p:spPr>
          <a:xfrm>
            <a:off x="522536" y="2858410"/>
            <a:ext cx="4945393" cy="636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34" b="1" dirty="0">
                <a:solidFill>
                  <a:srgbClr val="162B36"/>
                </a:solidFill>
                <a:latin typeface="Montserrat SemiBold" panose="00000700000000000000" pitchFamily="2" charset="77"/>
              </a:rPr>
              <a:t>Stop by to see us at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CF15A3-3F75-FE9C-64C1-475882142697}"/>
              </a:ext>
            </a:extLst>
          </p:cNvPr>
          <p:cNvSpPr txBox="1"/>
          <p:nvPr/>
        </p:nvSpPr>
        <p:spPr>
          <a:xfrm>
            <a:off x="5467928" y="2858410"/>
            <a:ext cx="2994288" cy="636200"/>
          </a:xfrm>
          <a:prstGeom prst="rect">
            <a:avLst/>
          </a:prstGeom>
          <a:noFill/>
          <a:ln w="38100">
            <a:solidFill>
              <a:srgbClr val="A19F4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34" b="1" dirty="0">
                <a:solidFill>
                  <a:srgbClr val="162B36"/>
                </a:solidFill>
                <a:latin typeface="Montserrat ExtraBold" panose="00000900000000000000" pitchFamily="2" charset="77"/>
              </a:rPr>
              <a:t>BOOTH [X]</a:t>
            </a:r>
          </a:p>
        </p:txBody>
      </p:sp>
    </p:spTree>
    <p:extLst>
      <p:ext uri="{BB962C8B-B14F-4D97-AF65-F5344CB8AC3E}">
        <p14:creationId xmlns:p14="http://schemas.microsoft.com/office/powerpoint/2010/main" val="1575944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39AC33F-B13C-4574-AB72-AF8B9BF53AEF}"/>
</file>

<file path=customXml/itemProps2.xml><?xml version="1.0" encoding="utf-8"?>
<ds:datastoreItem xmlns:ds="http://schemas.openxmlformats.org/officeDocument/2006/customXml" ds:itemID="{3896A124-E35D-4609-A320-94E511F959DB}"/>
</file>

<file path=customXml/itemProps3.xml><?xml version="1.0" encoding="utf-8"?>
<ds:datastoreItem xmlns:ds="http://schemas.openxmlformats.org/officeDocument/2006/customXml" ds:itemID="{B685025E-61DE-4DB5-9593-0833EE97724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13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Montserrat ExtraBold</vt:lpstr>
      <vt:lpstr>Montserrat 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6</cp:revision>
  <dcterms:created xsi:type="dcterms:W3CDTF">2026-05-04T21:25:59Z</dcterms:created>
  <dcterms:modified xsi:type="dcterms:W3CDTF">2026-05-04T22:12:56Z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</Properties>
</file>