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7" r:id="rId2"/>
  </p:sldIdLst>
  <p:sldSz cx="162575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3" d="100"/>
          <a:sy n="83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199" y="1496484"/>
            <a:ext cx="12193191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199" y="4802717"/>
            <a:ext cx="12193191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4337" y="486833"/>
            <a:ext cx="3505542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709" y="486833"/>
            <a:ext cx="10313407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5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5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2" y="2279652"/>
            <a:ext cx="1402217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242" y="6119285"/>
            <a:ext cx="1402217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709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0404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486834"/>
            <a:ext cx="1402217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827" y="2241551"/>
            <a:ext cx="687772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827" y="3340100"/>
            <a:ext cx="687772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4" y="2241551"/>
            <a:ext cx="69115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4" y="3340100"/>
            <a:ext cx="691159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7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592" y="1316567"/>
            <a:ext cx="8230404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1592" y="1316567"/>
            <a:ext cx="8230404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709" y="486834"/>
            <a:ext cx="1402217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709" y="2434167"/>
            <a:ext cx="1402217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709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5326" y="8475134"/>
            <a:ext cx="548693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1922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2A06D0-285E-2EDA-E9A8-42D90B9D7E19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315999" y="6649761"/>
            <a:ext cx="3242310" cy="227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A0046-93B0-A79B-94E8-02056287D11D}"/>
              </a:ext>
            </a:extLst>
          </p:cNvPr>
          <p:cNvSpPr txBox="1"/>
          <p:nvPr/>
        </p:nvSpPr>
        <p:spPr>
          <a:xfrm>
            <a:off x="867071" y="7454969"/>
            <a:ext cx="3251518" cy="491032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591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E81B7-8F3E-C8D3-EC4D-ADA658086B34}"/>
              </a:ext>
            </a:extLst>
          </p:cNvPr>
          <p:cNvSpPr txBox="1"/>
          <p:nvPr/>
        </p:nvSpPr>
        <p:spPr>
          <a:xfrm>
            <a:off x="557407" y="4572000"/>
            <a:ext cx="6952054" cy="694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11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08E61-972B-1804-C306-0B2C4900093A}"/>
              </a:ext>
            </a:extLst>
          </p:cNvPr>
          <p:cNvSpPr txBox="1"/>
          <p:nvPr/>
        </p:nvSpPr>
        <p:spPr>
          <a:xfrm>
            <a:off x="1974135" y="5330688"/>
            <a:ext cx="4118589" cy="694164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911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DA0A66-9E21-4AF6-B965-36436DFEFEA2}"/>
</file>

<file path=customXml/itemProps2.xml><?xml version="1.0" encoding="utf-8"?>
<ds:datastoreItem xmlns:ds="http://schemas.openxmlformats.org/officeDocument/2006/customXml" ds:itemID="{B61E5B77-D560-4923-BF33-59EC0841A1C7}"/>
</file>

<file path=customXml/itemProps3.xml><?xml version="1.0" encoding="utf-8"?>
<ds:datastoreItem xmlns:ds="http://schemas.openxmlformats.org/officeDocument/2006/customXml" ds:itemID="{0D5BA0EE-1227-4562-8D92-C34DC4067CE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3</cp:revision>
  <dcterms:created xsi:type="dcterms:W3CDTF">2026-05-04T21:25:59Z</dcterms:created>
  <dcterms:modified xsi:type="dcterms:W3CDTF">2026-05-04T22:04:30Z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