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5" r:id="rId1"/>
  </p:sldMasterIdLst>
  <p:sldIdLst>
    <p:sldId id="257" r:id="rId2"/>
  </p:sldIdLst>
  <p:sldSz cx="15243175" cy="7964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2B36"/>
    <a:srgbClr val="A19F44"/>
    <a:srgbClr val="D911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674"/>
    <p:restoredTop sz="94658"/>
  </p:normalViewPr>
  <p:slideViewPr>
    <p:cSldViewPr snapToGrid="0">
      <p:cViewPr varScale="1">
        <p:scale>
          <a:sx n="88" d="100"/>
          <a:sy n="88" d="100"/>
        </p:scale>
        <p:origin x="224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05397" y="1303448"/>
            <a:ext cx="11432381" cy="2772822"/>
          </a:xfrm>
        </p:spPr>
        <p:txBody>
          <a:bodyPr anchor="b"/>
          <a:lstStyle>
            <a:lvl1pPr algn="ctr"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05397" y="4183200"/>
            <a:ext cx="11432381" cy="1922907"/>
          </a:xfrm>
        </p:spPr>
        <p:txBody>
          <a:bodyPr/>
          <a:lstStyle>
            <a:lvl1pPr marL="0" indent="0" algn="ctr">
              <a:buNone/>
              <a:defRPr sz="2787"/>
            </a:lvl1pPr>
            <a:lvl2pPr marL="530946" indent="0" algn="ctr">
              <a:buNone/>
              <a:defRPr sz="2323"/>
            </a:lvl2pPr>
            <a:lvl3pPr marL="1061893" indent="0" algn="ctr">
              <a:buNone/>
              <a:defRPr sz="2090"/>
            </a:lvl3pPr>
            <a:lvl4pPr marL="1592839" indent="0" algn="ctr">
              <a:buNone/>
              <a:defRPr sz="1858"/>
            </a:lvl4pPr>
            <a:lvl5pPr marL="2123785" indent="0" algn="ctr">
              <a:buNone/>
              <a:defRPr sz="1858"/>
            </a:lvl5pPr>
            <a:lvl6pPr marL="2654732" indent="0" algn="ctr">
              <a:buNone/>
              <a:defRPr sz="1858"/>
            </a:lvl6pPr>
            <a:lvl7pPr marL="3185678" indent="0" algn="ctr">
              <a:buNone/>
              <a:defRPr sz="1858"/>
            </a:lvl7pPr>
            <a:lvl8pPr marL="3716625" indent="0" algn="ctr">
              <a:buNone/>
              <a:defRPr sz="1858"/>
            </a:lvl8pPr>
            <a:lvl9pPr marL="4247571" indent="0" algn="ctr">
              <a:buNone/>
              <a:defRPr sz="1858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0677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329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08397" y="424035"/>
            <a:ext cx="3286810" cy="674953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47968" y="424035"/>
            <a:ext cx="9669889" cy="674953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61140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18559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1311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0029" y="1985592"/>
            <a:ext cx="13147238" cy="3313005"/>
          </a:xfrm>
        </p:spPr>
        <p:txBody>
          <a:bodyPr anchor="b"/>
          <a:lstStyle>
            <a:lvl1pPr>
              <a:defRPr sz="6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0029" y="5329940"/>
            <a:ext cx="13147238" cy="1742231"/>
          </a:xfrm>
        </p:spPr>
        <p:txBody>
          <a:bodyPr/>
          <a:lstStyle>
            <a:lvl1pPr marL="0" indent="0">
              <a:buNone/>
              <a:defRPr sz="2787">
                <a:solidFill>
                  <a:schemeClr val="tx1">
                    <a:tint val="82000"/>
                  </a:schemeClr>
                </a:solidFill>
              </a:defRPr>
            </a:lvl1pPr>
            <a:lvl2pPr marL="530946" indent="0">
              <a:buNone/>
              <a:defRPr sz="2323">
                <a:solidFill>
                  <a:schemeClr val="tx1">
                    <a:tint val="82000"/>
                  </a:schemeClr>
                </a:solidFill>
              </a:defRPr>
            </a:lvl2pPr>
            <a:lvl3pPr marL="1061893" indent="0">
              <a:buNone/>
              <a:defRPr sz="2090">
                <a:solidFill>
                  <a:schemeClr val="tx1">
                    <a:tint val="82000"/>
                  </a:schemeClr>
                </a:solidFill>
              </a:defRPr>
            </a:lvl3pPr>
            <a:lvl4pPr marL="1592839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4pPr>
            <a:lvl5pPr marL="212378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5pPr>
            <a:lvl6pPr marL="2654732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6pPr>
            <a:lvl7pPr marL="3185678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7pPr>
            <a:lvl8pPr marL="3716625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8pPr>
            <a:lvl9pPr marL="4247571" indent="0">
              <a:buNone/>
              <a:defRPr sz="1858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799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4796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6858" y="2120176"/>
            <a:ext cx="6478349" cy="50533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74927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424036"/>
            <a:ext cx="13147238" cy="15394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9954" y="1952406"/>
            <a:ext cx="6448577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9954" y="2909251"/>
            <a:ext cx="6448577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6857" y="1952406"/>
            <a:ext cx="6480335" cy="956844"/>
          </a:xfrm>
        </p:spPr>
        <p:txBody>
          <a:bodyPr anchor="b"/>
          <a:lstStyle>
            <a:lvl1pPr marL="0" indent="0">
              <a:buNone/>
              <a:defRPr sz="2787" b="1"/>
            </a:lvl1pPr>
            <a:lvl2pPr marL="530946" indent="0">
              <a:buNone/>
              <a:defRPr sz="2323" b="1"/>
            </a:lvl2pPr>
            <a:lvl3pPr marL="1061893" indent="0">
              <a:buNone/>
              <a:defRPr sz="2090" b="1"/>
            </a:lvl3pPr>
            <a:lvl4pPr marL="1592839" indent="0">
              <a:buNone/>
              <a:defRPr sz="1858" b="1"/>
            </a:lvl4pPr>
            <a:lvl5pPr marL="2123785" indent="0">
              <a:buNone/>
              <a:defRPr sz="1858" b="1"/>
            </a:lvl5pPr>
            <a:lvl6pPr marL="2654732" indent="0">
              <a:buNone/>
              <a:defRPr sz="1858" b="1"/>
            </a:lvl6pPr>
            <a:lvl7pPr marL="3185678" indent="0">
              <a:buNone/>
              <a:defRPr sz="1858" b="1"/>
            </a:lvl7pPr>
            <a:lvl8pPr marL="3716625" indent="0">
              <a:buNone/>
              <a:defRPr sz="1858" b="1"/>
            </a:lvl8pPr>
            <a:lvl9pPr marL="4247571" indent="0">
              <a:buNone/>
              <a:defRPr sz="1858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6857" y="2909251"/>
            <a:ext cx="6480335" cy="427906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4570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41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2842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80335" y="1146739"/>
            <a:ext cx="7716857" cy="5659949"/>
          </a:xfrm>
        </p:spPr>
        <p:txBody>
          <a:bodyPr/>
          <a:lstStyle>
            <a:lvl1pPr>
              <a:defRPr sz="3716"/>
            </a:lvl1pPr>
            <a:lvl2pPr>
              <a:defRPr sz="3252"/>
            </a:lvl2pPr>
            <a:lvl3pPr>
              <a:defRPr sz="2787"/>
            </a:lvl3pPr>
            <a:lvl4pPr>
              <a:defRPr sz="2323"/>
            </a:lvl4pPr>
            <a:lvl5pPr>
              <a:defRPr sz="2323"/>
            </a:lvl5pPr>
            <a:lvl6pPr>
              <a:defRPr sz="2323"/>
            </a:lvl6pPr>
            <a:lvl7pPr>
              <a:defRPr sz="2323"/>
            </a:lvl7pPr>
            <a:lvl8pPr>
              <a:defRPr sz="2323"/>
            </a:lvl8pPr>
            <a:lvl9pPr>
              <a:defRPr sz="232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842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9954" y="530966"/>
            <a:ext cx="4916320" cy="1858381"/>
          </a:xfrm>
        </p:spPr>
        <p:txBody>
          <a:bodyPr anchor="b"/>
          <a:lstStyle>
            <a:lvl1pPr>
              <a:defRPr sz="371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80335" y="1146739"/>
            <a:ext cx="7716857" cy="5659949"/>
          </a:xfrm>
        </p:spPr>
        <p:txBody>
          <a:bodyPr anchor="t"/>
          <a:lstStyle>
            <a:lvl1pPr marL="0" indent="0">
              <a:buNone/>
              <a:defRPr sz="3716"/>
            </a:lvl1pPr>
            <a:lvl2pPr marL="530946" indent="0">
              <a:buNone/>
              <a:defRPr sz="3252"/>
            </a:lvl2pPr>
            <a:lvl3pPr marL="1061893" indent="0">
              <a:buNone/>
              <a:defRPr sz="2787"/>
            </a:lvl3pPr>
            <a:lvl4pPr marL="1592839" indent="0">
              <a:buNone/>
              <a:defRPr sz="2323"/>
            </a:lvl4pPr>
            <a:lvl5pPr marL="2123785" indent="0">
              <a:buNone/>
              <a:defRPr sz="2323"/>
            </a:lvl5pPr>
            <a:lvl6pPr marL="2654732" indent="0">
              <a:buNone/>
              <a:defRPr sz="2323"/>
            </a:lvl6pPr>
            <a:lvl7pPr marL="3185678" indent="0">
              <a:buNone/>
              <a:defRPr sz="2323"/>
            </a:lvl7pPr>
            <a:lvl8pPr marL="3716625" indent="0">
              <a:buNone/>
              <a:defRPr sz="2323"/>
            </a:lvl8pPr>
            <a:lvl9pPr marL="4247571" indent="0">
              <a:buNone/>
              <a:defRPr sz="232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9954" y="2389346"/>
            <a:ext cx="4916320" cy="4426560"/>
          </a:xfrm>
        </p:spPr>
        <p:txBody>
          <a:bodyPr/>
          <a:lstStyle>
            <a:lvl1pPr marL="0" indent="0">
              <a:buNone/>
              <a:defRPr sz="1858"/>
            </a:lvl1pPr>
            <a:lvl2pPr marL="530946" indent="0">
              <a:buNone/>
              <a:defRPr sz="1626"/>
            </a:lvl2pPr>
            <a:lvl3pPr marL="1061893" indent="0">
              <a:buNone/>
              <a:defRPr sz="1394"/>
            </a:lvl3pPr>
            <a:lvl4pPr marL="1592839" indent="0">
              <a:buNone/>
              <a:defRPr sz="1161"/>
            </a:lvl4pPr>
            <a:lvl5pPr marL="2123785" indent="0">
              <a:buNone/>
              <a:defRPr sz="1161"/>
            </a:lvl5pPr>
            <a:lvl6pPr marL="2654732" indent="0">
              <a:buNone/>
              <a:defRPr sz="1161"/>
            </a:lvl6pPr>
            <a:lvl7pPr marL="3185678" indent="0">
              <a:buNone/>
              <a:defRPr sz="1161"/>
            </a:lvl7pPr>
            <a:lvl8pPr marL="3716625" indent="0">
              <a:buNone/>
              <a:defRPr sz="1161"/>
            </a:lvl8pPr>
            <a:lvl9pPr marL="4247571" indent="0">
              <a:buNone/>
              <a:defRPr sz="116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5196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7969" y="424036"/>
            <a:ext cx="13147238" cy="15394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7969" y="2120176"/>
            <a:ext cx="13147238" cy="505339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47968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t>5/4/26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49302" y="7381901"/>
            <a:ext cx="5144572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65493" y="7381901"/>
            <a:ext cx="3429714" cy="4240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94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ED18980-8613-ADA8-6EDA-7D959ADB0FB1}"/>
              </a:ext>
            </a:extLst>
          </p:cNvPr>
          <p:cNvPicPr preferRelativeResize="0"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4046697" y="5791989"/>
            <a:ext cx="3040002" cy="1977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1513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txStyles>
    <p:titleStyle>
      <a:lvl1pPr algn="l" defTabSz="1061893" rtl="0" eaLnBrk="1" latinLnBrk="0" hangingPunct="1">
        <a:lnSpc>
          <a:spcPct val="90000"/>
        </a:lnSpc>
        <a:spcBef>
          <a:spcPct val="0"/>
        </a:spcBef>
        <a:buNone/>
        <a:defRPr sz="511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5473" indent="-265473" algn="l" defTabSz="1061893" rtl="0" eaLnBrk="1" latinLnBrk="0" hangingPunct="1">
        <a:lnSpc>
          <a:spcPct val="90000"/>
        </a:lnSpc>
        <a:spcBef>
          <a:spcPts val="1161"/>
        </a:spcBef>
        <a:buFont typeface="Arial" panose="020B0604020202020204" pitchFamily="34" charset="0"/>
        <a:buChar char="•"/>
        <a:defRPr sz="3252" kern="1200">
          <a:solidFill>
            <a:schemeClr val="tx1"/>
          </a:solidFill>
          <a:latin typeface="+mn-lt"/>
          <a:ea typeface="+mn-ea"/>
          <a:cs typeface="+mn-cs"/>
        </a:defRPr>
      </a:lvl1pPr>
      <a:lvl2pPr marL="796420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787" kern="1200">
          <a:solidFill>
            <a:schemeClr val="tx1"/>
          </a:solidFill>
          <a:latin typeface="+mn-lt"/>
          <a:ea typeface="+mn-ea"/>
          <a:cs typeface="+mn-cs"/>
        </a:defRPr>
      </a:lvl2pPr>
      <a:lvl3pPr marL="1327366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323" kern="1200">
          <a:solidFill>
            <a:schemeClr val="tx1"/>
          </a:solidFill>
          <a:latin typeface="+mn-lt"/>
          <a:ea typeface="+mn-ea"/>
          <a:cs typeface="+mn-cs"/>
        </a:defRPr>
      </a:lvl3pPr>
      <a:lvl4pPr marL="1858312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389259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920205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451151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982098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513044" indent="-265473" algn="l" defTabSz="1061893" rtl="0" eaLnBrk="1" latinLnBrk="0" hangingPunct="1">
        <a:lnSpc>
          <a:spcPct val="90000"/>
        </a:lnSpc>
        <a:spcBef>
          <a:spcPts val="581"/>
        </a:spcBef>
        <a:buFont typeface="Arial" panose="020B0604020202020204" pitchFamily="34" charset="0"/>
        <a:buChar char="•"/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1pPr>
      <a:lvl2pPr marL="530946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2pPr>
      <a:lvl3pPr marL="1061893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3pPr>
      <a:lvl4pPr marL="1592839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4pPr>
      <a:lvl5pPr marL="212378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5pPr>
      <a:lvl6pPr marL="2654732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6pPr>
      <a:lvl7pPr marL="3185678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7pPr>
      <a:lvl8pPr marL="3716625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8pPr>
      <a:lvl9pPr marL="4247571" algn="l" defTabSz="1061893" rtl="0" eaLnBrk="1" latinLnBrk="0" hangingPunct="1">
        <a:defRPr sz="20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95A0046-93B0-A79B-94E8-02056287D11D}"/>
              </a:ext>
            </a:extLst>
          </p:cNvPr>
          <p:cNvSpPr txBox="1"/>
          <p:nvPr/>
        </p:nvSpPr>
        <p:spPr>
          <a:xfrm>
            <a:off x="861147" y="6646998"/>
            <a:ext cx="2832095" cy="439672"/>
          </a:xfrm>
          <a:prstGeom prst="rect">
            <a:avLst/>
          </a:prstGeom>
          <a:solidFill>
            <a:srgbClr val="D9117E"/>
          </a:solidFill>
        </p:spPr>
        <p:txBody>
          <a:bodyPr wrap="square" rtlCol="0" anchor="ctr">
            <a:spAutoFit/>
          </a:bodyPr>
          <a:lstStyle/>
          <a:p>
            <a:pPr algn="ctr"/>
            <a:r>
              <a:rPr lang="en-US" sz="2257" dirty="0">
                <a:solidFill>
                  <a:schemeClr val="bg1"/>
                </a:solidFill>
              </a:rPr>
              <a:t>YOUR LOGO HERE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45E81B7-8F3E-C8D3-EC4D-ADA658086B34}"/>
              </a:ext>
            </a:extLst>
          </p:cNvPr>
          <p:cNvSpPr txBox="1"/>
          <p:nvPr/>
        </p:nvSpPr>
        <p:spPr>
          <a:xfrm>
            <a:off x="736569" y="3982244"/>
            <a:ext cx="6055287" cy="616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6" b="1" dirty="0">
                <a:solidFill>
                  <a:srgbClr val="162B36"/>
                </a:solidFill>
                <a:latin typeface="Montserrat SemiBold" panose="00000700000000000000" pitchFamily="2" charset="77"/>
              </a:rPr>
              <a:t>Stop by to see us at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B508E61-972B-1804-C306-0B2C4900093A}"/>
              </a:ext>
            </a:extLst>
          </p:cNvPr>
          <p:cNvSpPr txBox="1"/>
          <p:nvPr/>
        </p:nvSpPr>
        <p:spPr>
          <a:xfrm>
            <a:off x="1970549" y="4643067"/>
            <a:ext cx="3587320" cy="616451"/>
          </a:xfrm>
          <a:prstGeom prst="rect">
            <a:avLst/>
          </a:prstGeom>
          <a:noFill/>
          <a:ln w="38100">
            <a:solidFill>
              <a:srgbClr val="A19F4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406" b="1" dirty="0">
                <a:solidFill>
                  <a:srgbClr val="162B36"/>
                </a:solidFill>
                <a:latin typeface="Montserrat ExtraBold" panose="00000900000000000000" pitchFamily="2" charset="77"/>
              </a:rPr>
              <a:t>BOOTH [X]</a:t>
            </a:r>
          </a:p>
        </p:txBody>
      </p:sp>
    </p:spTree>
    <p:extLst>
      <p:ext uri="{BB962C8B-B14F-4D97-AF65-F5344CB8AC3E}">
        <p14:creationId xmlns:p14="http://schemas.microsoft.com/office/powerpoint/2010/main" val="34114983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AF40803E869954D8C8325D02E91BAC2" ma:contentTypeVersion="20" ma:contentTypeDescription="Create a new document." ma:contentTypeScope="" ma:versionID="aedc3767c1f8836da775b0381fce2447">
  <xsd:schema xmlns:xsd="http://www.w3.org/2001/XMLSchema" xmlns:xs="http://www.w3.org/2001/XMLSchema" xmlns:p="http://schemas.microsoft.com/office/2006/metadata/properties" xmlns:ns2="c3bb1878-7337-4a66-a98f-72c6fbe132f4" xmlns:ns3="47b86340-7d27-4fc0-9389-d77f4d78d4d3" targetNamespace="http://schemas.microsoft.com/office/2006/metadata/properties" ma:root="true" ma:fieldsID="2e6aaec457cb9e6a7ec0178156b43c34" ns2:_="" ns3:_="">
    <xsd:import namespace="c3bb1878-7337-4a66-a98f-72c6fbe132f4"/>
    <xsd:import namespace="47b86340-7d27-4fc0-9389-d77f4d78d4d3"/>
    <xsd:element name="properties">
      <xsd:complexType>
        <xsd:sequence>
          <xsd:element name="documentManagement">
            <xsd:complexType>
              <xsd:all>
                <xsd:element ref="ns2:Inventory" minOccurs="0"/>
                <xsd:element ref="ns2:Category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bb1878-7337-4a66-a98f-72c6fbe132f4" elementFormDefault="qualified">
    <xsd:import namespace="http://schemas.microsoft.com/office/2006/documentManagement/types"/>
    <xsd:import namespace="http://schemas.microsoft.com/office/infopath/2007/PartnerControls"/>
    <xsd:element name="Inventory" ma:index="5" nillable="true" ma:displayName="Inventory" ma:decimals="0" ma:internalName="Inventory" ma:readOnly="false" ma:percentage="FALSE">
      <xsd:simpleType>
        <xsd:restriction base="dms:Number"/>
      </xsd:simpleType>
    </xsd:element>
    <xsd:element name="Category" ma:index="6" nillable="true" ma:displayName="Category" ma:format="Dropdown" ma:internalName="Category" ma:readOnly="false">
      <xsd:simpleType>
        <xsd:restriction base="dms:Choice">
          <xsd:enumeration value="Giveaway"/>
          <xsd:enumeration value="Flyer/Brochure"/>
          <xsd:enumeration value="Sign"/>
        </xsd:restriction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d9486367-3ecb-4aab-b3ad-ab6ab7f00e5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b86340-7d27-4fc0-9389-d77f4d78d4d3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389794c3-a1d8-4ce4-8048-461c731d8467}" ma:internalName="TaxCatchAll" ma:showField="CatchAllData" ma:web="47b86340-7d27-4fc0-9389-d77f4d78d4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entory xmlns="c3bb1878-7337-4a66-a98f-72c6fbe132f4" xsi:nil="true"/>
    <TaxCatchAll xmlns="47b86340-7d27-4fc0-9389-d77f4d78d4d3" xsi:nil="true"/>
    <Category xmlns="c3bb1878-7337-4a66-a98f-72c6fbe132f4" xsi:nil="true"/>
    <lcf76f155ced4ddcb4097134ff3c332f xmlns="c3bb1878-7337-4a66-a98f-72c6fbe132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00B94085-2B04-4B83-A98B-6548C056CC78}"/>
</file>

<file path=customXml/itemProps2.xml><?xml version="1.0" encoding="utf-8"?>
<ds:datastoreItem xmlns:ds="http://schemas.openxmlformats.org/officeDocument/2006/customXml" ds:itemID="{DACD307E-8C8E-4B3D-B143-E8288A22839A}"/>
</file>

<file path=customXml/itemProps3.xml><?xml version="1.0" encoding="utf-8"?>
<ds:datastoreItem xmlns:ds="http://schemas.openxmlformats.org/officeDocument/2006/customXml" ds:itemID="{BDF07719-BEFA-451D-942F-F4A2F9219DE5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13</Words>
  <Application>Microsoft Macintosh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Montserrat ExtraBold</vt:lpstr>
      <vt:lpstr>Montserrat SemiBold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 VAN HOY</dc:creator>
  <cp:lastModifiedBy>KEN VAN HOY</cp:lastModifiedBy>
  <cp:revision>4</cp:revision>
  <dcterms:created xsi:type="dcterms:W3CDTF">2026-05-04T21:25:59Z</dcterms:created>
  <dcterms:modified xsi:type="dcterms:W3CDTF">2026-05-04T22:06:18Z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0x0101009AF40803E869954D8C8325D02E91BAC2</vt:lpwstr>
  </property>
</Properties>
</file>