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sldIdLst>
    <p:sldId id="258" r:id="rId2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46" d="100"/>
          <a:sy n="46" d="100"/>
        </p:scale>
        <p:origin x="24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7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79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2"/>
            <a:ext cx="2957513" cy="145295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2"/>
            <a:ext cx="8701088" cy="145295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61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8A9E32-5BF3-59D2-DD01-B693DEE3C0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29600" y="5290545"/>
            <a:ext cx="4436653" cy="306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04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41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7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2"/>
            <a:ext cx="5829300" cy="10878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2"/>
            <a:ext cx="5829300" cy="10878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912816"/>
            <a:ext cx="11830050" cy="33139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6262688"/>
            <a:ext cx="5831087" cy="9211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0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96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9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82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2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2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3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FE7F53-41E6-8350-4A00-AE406DCB5C60}"/>
              </a:ext>
            </a:extLst>
          </p:cNvPr>
          <p:cNvSpPr txBox="1"/>
          <p:nvPr/>
        </p:nvSpPr>
        <p:spPr>
          <a:xfrm>
            <a:off x="1670607" y="6631219"/>
            <a:ext cx="6096597" cy="840102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4859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5DF7EE-345F-E1FE-9E1B-E6E320C316AC}"/>
              </a:ext>
            </a:extLst>
          </p:cNvPr>
          <p:cNvSpPr txBox="1"/>
          <p:nvPr/>
        </p:nvSpPr>
        <p:spPr>
          <a:xfrm>
            <a:off x="783803" y="4287614"/>
            <a:ext cx="7418089" cy="998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F15A3-3F75-FE9C-64C1-475882142697}"/>
              </a:ext>
            </a:extLst>
          </p:cNvPr>
          <p:cNvSpPr txBox="1"/>
          <p:nvPr/>
        </p:nvSpPr>
        <p:spPr>
          <a:xfrm>
            <a:off x="8201892" y="4287614"/>
            <a:ext cx="4491432" cy="998736"/>
          </a:xfrm>
          <a:prstGeom prst="rect">
            <a:avLst/>
          </a:prstGeom>
          <a:noFill/>
          <a:ln w="38100">
            <a:solidFill>
              <a:srgbClr val="A19F4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300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157594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4E364B9-E746-4D0B-A18A-B284044790C9}"/>
</file>

<file path=customXml/itemProps2.xml><?xml version="1.0" encoding="utf-8"?>
<ds:datastoreItem xmlns:ds="http://schemas.openxmlformats.org/officeDocument/2006/customXml" ds:itemID="{675596D3-2EDD-4479-B75B-0D38A2E23CD3}"/>
</file>

<file path=customXml/itemProps3.xml><?xml version="1.0" encoding="utf-8"?>
<ds:datastoreItem xmlns:ds="http://schemas.openxmlformats.org/officeDocument/2006/customXml" ds:itemID="{75066350-0B18-4EBF-B19F-E594047B7E2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5</cp:revision>
  <dcterms:created xsi:type="dcterms:W3CDTF">2026-05-04T21:25:59Z</dcterms:created>
  <dcterms:modified xsi:type="dcterms:W3CDTF">2026-05-04T22:11:34Z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