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sldIdLst>
    <p:sldId id="258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58" d="100"/>
          <a:sy n="58" d="100"/>
        </p:scale>
        <p:origin x="19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244726"/>
            <a:ext cx="11658600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7204076"/>
            <a:ext cx="10287000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60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954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730250"/>
            <a:ext cx="2957513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730250"/>
            <a:ext cx="8701088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193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8A9E32-5BF3-59D2-DD01-B693DEE3C0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86801" y="4232435"/>
            <a:ext cx="352425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569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28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3419479"/>
            <a:ext cx="11830050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9178929"/>
            <a:ext cx="11830050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663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6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1" y="730253"/>
            <a:ext cx="1183005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3362326"/>
            <a:ext cx="5802510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5010150"/>
            <a:ext cx="5802510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3362326"/>
            <a:ext cx="5831087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5010150"/>
            <a:ext cx="583108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987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741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157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6" y="1974853"/>
            <a:ext cx="6943725" cy="974725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32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6" y="1974853"/>
            <a:ext cx="6943725" cy="9747250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769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456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FE7F53-41E6-8350-4A00-AE406DCB5C60}"/>
              </a:ext>
            </a:extLst>
          </p:cNvPr>
          <p:cNvSpPr txBox="1"/>
          <p:nvPr/>
        </p:nvSpPr>
        <p:spPr>
          <a:xfrm>
            <a:off x="2708085" y="5295761"/>
            <a:ext cx="4877278" cy="690510"/>
          </a:xfrm>
          <a:prstGeom prst="rect">
            <a:avLst/>
          </a:prstGeom>
          <a:solidFill>
            <a:srgbClr val="D9117E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3887" dirty="0">
                <a:solidFill>
                  <a:schemeClr val="bg1"/>
                </a:solidFill>
              </a:rPr>
              <a:t>YOUR LOGO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5DF7EE-345F-E1FE-9E1B-E6E320C316AC}"/>
              </a:ext>
            </a:extLst>
          </p:cNvPr>
          <p:cNvSpPr txBox="1"/>
          <p:nvPr/>
        </p:nvSpPr>
        <p:spPr>
          <a:xfrm>
            <a:off x="1998644" y="3229374"/>
            <a:ext cx="5934472" cy="744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41" b="1" dirty="0">
                <a:solidFill>
                  <a:srgbClr val="162B36"/>
                </a:solidFill>
                <a:latin typeface="Montserrat SemiBold" panose="00000700000000000000" pitchFamily="2" charset="77"/>
              </a:rPr>
              <a:t>Stop by to see us 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CF15A3-3F75-FE9C-64C1-475882142697}"/>
              </a:ext>
            </a:extLst>
          </p:cNvPr>
          <p:cNvSpPr txBox="1"/>
          <p:nvPr/>
        </p:nvSpPr>
        <p:spPr>
          <a:xfrm>
            <a:off x="7933113" y="3229374"/>
            <a:ext cx="3593146" cy="744948"/>
          </a:xfrm>
          <a:prstGeom prst="rect">
            <a:avLst/>
          </a:prstGeom>
          <a:noFill/>
          <a:ln w="38100">
            <a:solidFill>
              <a:srgbClr val="A19F4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241" b="1" dirty="0">
                <a:solidFill>
                  <a:srgbClr val="162B36"/>
                </a:solidFill>
                <a:latin typeface="Montserrat ExtraBold" panose="00000900000000000000" pitchFamily="2" charset="77"/>
              </a:rPr>
              <a:t>BOOTH [X]</a:t>
            </a:r>
          </a:p>
        </p:txBody>
      </p:sp>
    </p:spTree>
    <p:extLst>
      <p:ext uri="{BB962C8B-B14F-4D97-AF65-F5344CB8AC3E}">
        <p14:creationId xmlns:p14="http://schemas.microsoft.com/office/powerpoint/2010/main" val="1575944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67AED1A-9C4C-4657-B6BE-4F4BDBEA776F}"/>
</file>

<file path=customXml/itemProps2.xml><?xml version="1.0" encoding="utf-8"?>
<ds:datastoreItem xmlns:ds="http://schemas.openxmlformats.org/officeDocument/2006/customXml" ds:itemID="{3A35A6D5-7313-4B84-A65A-A1BDDDC48F0E}"/>
</file>

<file path=customXml/itemProps3.xml><?xml version="1.0" encoding="utf-8"?>
<ds:datastoreItem xmlns:ds="http://schemas.openxmlformats.org/officeDocument/2006/customXml" ds:itemID="{8EC0D95E-D0E5-4778-9618-22A84405B3B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13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Montserrat ExtraBold</vt:lpstr>
      <vt:lpstr>Montserrat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7</cp:revision>
  <dcterms:created xsi:type="dcterms:W3CDTF">2026-05-04T21:25:59Z</dcterms:created>
  <dcterms:modified xsi:type="dcterms:W3CDTF">2026-05-04T22:14:12Z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