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1" r:id="rId4"/>
  </p:sldMasterIdLst>
  <p:sldIdLst>
    <p:sldId id="258" r:id="rId5"/>
  </p:sldIdLst>
  <p:sldSz cx="9144000" cy="11430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A369"/>
    <a:srgbClr val="162B36"/>
    <a:srgbClr val="A19F44"/>
    <a:srgbClr val="D911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9CBB737-1F70-FDF3-584A-E85A80FB92C6}" v="3" dt="2026-05-08T17:41:38.19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58"/>
    <p:restoredTop sz="94658"/>
  </p:normalViewPr>
  <p:slideViewPr>
    <p:cSldViewPr snapToGrid="0">
      <p:cViewPr varScale="1">
        <p:scale>
          <a:sx n="69" d="100"/>
          <a:sy n="69" d="100"/>
        </p:scale>
        <p:origin x="2464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i Smith" userId="S::bsmith@allianceforcareathome.org::5ee858b1-a2ec-4131-92d4-a0ba900f2d4e" providerId="AD" clId="Web-{79CBB737-1F70-FDF3-584A-E85A80FB92C6}"/>
    <pc:docChg chg="modSld">
      <pc:chgData name="Bri Smith" userId="S::bsmith@allianceforcareathome.org::5ee858b1-a2ec-4131-92d4-a0ba900f2d4e" providerId="AD" clId="Web-{79CBB737-1F70-FDF3-584A-E85A80FB92C6}" dt="2026-05-08T17:41:36.885" v="0" actId="20577"/>
      <pc:docMkLst>
        <pc:docMk/>
      </pc:docMkLst>
      <pc:sldChg chg="modSp">
        <pc:chgData name="Bri Smith" userId="S::bsmith@allianceforcareathome.org::5ee858b1-a2ec-4131-92d4-a0ba900f2d4e" providerId="AD" clId="Web-{79CBB737-1F70-FDF3-584A-E85A80FB92C6}" dt="2026-05-08T17:41:36.885" v="0" actId="20577"/>
        <pc:sldMkLst>
          <pc:docMk/>
          <pc:sldMk cId="1575944478" sldId="258"/>
        </pc:sldMkLst>
        <pc:spChg chg="mod">
          <ac:chgData name="Bri Smith" userId="S::bsmith@allianceforcareathome.org::5ee858b1-a2ec-4131-92d4-a0ba900f2d4e" providerId="AD" clId="Web-{79CBB737-1F70-FDF3-584A-E85A80FB92C6}" dt="2026-05-08T17:41:36.885" v="0" actId="20577"/>
          <ac:spMkLst>
            <pc:docMk/>
            <pc:sldMk cId="1575944478" sldId="258"/>
            <ac:spMk id="6" creationId="{766E8D1F-C3AB-C5DE-8445-32CF211D865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70605"/>
            <a:ext cx="7772400" cy="397933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6003397"/>
            <a:ext cx="6858000" cy="275960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9743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7953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608541"/>
            <a:ext cx="1971675" cy="968639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608541"/>
            <a:ext cx="5800725" cy="968639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81965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98393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3572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2849566"/>
            <a:ext cx="7886700" cy="475456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7649107"/>
            <a:ext cx="7886700" cy="250031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8605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3042708"/>
            <a:ext cx="3886200" cy="725223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3042708"/>
            <a:ext cx="3886200" cy="725223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2409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608544"/>
            <a:ext cx="7886700" cy="22092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2801938"/>
            <a:ext cx="3868340" cy="13731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4175125"/>
            <a:ext cx="3868340" cy="61409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2801938"/>
            <a:ext cx="3887391" cy="13731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4175125"/>
            <a:ext cx="3887391" cy="61409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847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9702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0463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762000"/>
            <a:ext cx="2949178" cy="26670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1645711"/>
            <a:ext cx="4629150" cy="812270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3429000"/>
            <a:ext cx="2949178" cy="635264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0409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762000"/>
            <a:ext cx="2949178" cy="26670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1645711"/>
            <a:ext cx="4629150" cy="812270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3429000"/>
            <a:ext cx="2949178" cy="635264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1295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608544"/>
            <a:ext cx="7886700" cy="22092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3042708"/>
            <a:ext cx="7886700" cy="72522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10593919"/>
            <a:ext cx="2057400" cy="6085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10593919"/>
            <a:ext cx="3086100" cy="6085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10593919"/>
            <a:ext cx="2057400" cy="6085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6484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3CDAD7C-5BEF-9C5E-3EC9-0B14580C2B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8763" y="2774433"/>
            <a:ext cx="1990967" cy="273758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66E8D1F-C3AB-C5DE-8445-32CF211D865C}"/>
              </a:ext>
            </a:extLst>
          </p:cNvPr>
          <p:cNvSpPr txBox="1"/>
          <p:nvPr/>
        </p:nvSpPr>
        <p:spPr>
          <a:xfrm>
            <a:off x="3428197" y="2805667"/>
            <a:ext cx="4463512" cy="156966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400" b="1" dirty="0">
                <a:solidFill>
                  <a:srgbClr val="162B36"/>
                </a:solidFill>
              </a:rPr>
              <a:t>[Name] </a:t>
            </a:r>
            <a:endParaRPr lang="en-US" sz="2400" dirty="0">
              <a:solidFill>
                <a:srgbClr val="162B36"/>
              </a:solidFill>
            </a:endParaRPr>
          </a:p>
          <a:p>
            <a:r>
              <a:rPr lang="en-US" sz="2400" b="1" dirty="0">
                <a:solidFill>
                  <a:srgbClr val="162B36"/>
                </a:solidFill>
              </a:rPr>
              <a:t>[Title, Organization]</a:t>
            </a:r>
            <a:endParaRPr lang="en-US" sz="2400" dirty="0">
              <a:solidFill>
                <a:srgbClr val="162B36"/>
              </a:solidFill>
            </a:endParaRPr>
          </a:p>
          <a:p>
            <a:r>
              <a:rPr lang="en-US" sz="2400">
                <a:solidFill>
                  <a:srgbClr val="162B36"/>
                </a:solidFill>
              </a:rPr>
              <a:t>[session name]</a:t>
            </a:r>
          </a:p>
          <a:p>
            <a:r>
              <a:rPr lang="en-US" sz="2400" dirty="0">
                <a:solidFill>
                  <a:srgbClr val="162B36"/>
                </a:solidFill>
              </a:rPr>
              <a:t>[dates, location]</a:t>
            </a:r>
          </a:p>
        </p:txBody>
      </p:sp>
    </p:spTree>
    <p:extLst>
      <p:ext uri="{BB962C8B-B14F-4D97-AF65-F5344CB8AC3E}">
        <p14:creationId xmlns:p14="http://schemas.microsoft.com/office/powerpoint/2010/main" val="15759444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ventory xmlns="c3bb1878-7337-4a66-a98f-72c6fbe132f4" xsi:nil="true"/>
    <TaxCatchAll xmlns="47b86340-7d27-4fc0-9389-d77f4d78d4d3" xsi:nil="true"/>
    <Category xmlns="c3bb1878-7337-4a66-a98f-72c6fbe132f4" xsi:nil="true"/>
    <lcf76f155ced4ddcb4097134ff3c332f xmlns="c3bb1878-7337-4a66-a98f-72c6fbe132f4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F40803E869954D8C8325D02E91BAC2" ma:contentTypeVersion="20" ma:contentTypeDescription="Create a new document." ma:contentTypeScope="" ma:versionID="aedc3767c1f8836da775b0381fce2447">
  <xsd:schema xmlns:xsd="http://www.w3.org/2001/XMLSchema" xmlns:xs="http://www.w3.org/2001/XMLSchema" xmlns:p="http://schemas.microsoft.com/office/2006/metadata/properties" xmlns:ns2="c3bb1878-7337-4a66-a98f-72c6fbe132f4" xmlns:ns3="47b86340-7d27-4fc0-9389-d77f4d78d4d3" targetNamespace="http://schemas.microsoft.com/office/2006/metadata/properties" ma:root="true" ma:fieldsID="2e6aaec457cb9e6a7ec0178156b43c34" ns2:_="" ns3:_="">
    <xsd:import namespace="c3bb1878-7337-4a66-a98f-72c6fbe132f4"/>
    <xsd:import namespace="47b86340-7d27-4fc0-9389-d77f4d78d4d3"/>
    <xsd:element name="properties">
      <xsd:complexType>
        <xsd:sequence>
          <xsd:element name="documentManagement">
            <xsd:complexType>
              <xsd:all>
                <xsd:element ref="ns2:Inventory" minOccurs="0"/>
                <xsd:element ref="ns2:Category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bb1878-7337-4a66-a98f-72c6fbe132f4" elementFormDefault="qualified">
    <xsd:import namespace="http://schemas.microsoft.com/office/2006/documentManagement/types"/>
    <xsd:import namespace="http://schemas.microsoft.com/office/infopath/2007/PartnerControls"/>
    <xsd:element name="Inventory" ma:index="5" nillable="true" ma:displayName="Inventory" ma:decimals="0" ma:internalName="Inventory" ma:readOnly="false" ma:percentage="FALSE">
      <xsd:simpleType>
        <xsd:restriction base="dms:Number"/>
      </xsd:simpleType>
    </xsd:element>
    <xsd:element name="Category" ma:index="6" nillable="true" ma:displayName="Category" ma:format="Dropdown" ma:internalName="Category" ma:readOnly="false">
      <xsd:simpleType>
        <xsd:restriction base="dms:Choice">
          <xsd:enumeration value="Giveaway"/>
          <xsd:enumeration value="Flyer/Brochure"/>
          <xsd:enumeration value="Sign"/>
        </xsd:restriction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d9486367-3ecb-4aab-b3ad-ab6ab7f00e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b86340-7d27-4fc0-9389-d77f4d78d4d3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389794c3-a1d8-4ce4-8048-461c731d8467}" ma:internalName="TaxCatchAll" ma:showField="CatchAllData" ma:web="47b86340-7d27-4fc0-9389-d77f4d78d4d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7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3E96AAE-B91F-4499-9F09-CD61CF3D8A30}">
  <ds:schemaRefs>
    <ds:schemaRef ds:uri="http://schemas.microsoft.com/office/2006/metadata/properties"/>
    <ds:schemaRef ds:uri="http://schemas.microsoft.com/office/infopath/2007/PartnerControls"/>
    <ds:schemaRef ds:uri="c3bb1878-7337-4a66-a98f-72c6fbe132f4"/>
    <ds:schemaRef ds:uri="47b86340-7d27-4fc0-9389-d77f4d78d4d3"/>
  </ds:schemaRefs>
</ds:datastoreItem>
</file>

<file path=customXml/itemProps2.xml><?xml version="1.0" encoding="utf-8"?>
<ds:datastoreItem xmlns:ds="http://schemas.openxmlformats.org/officeDocument/2006/customXml" ds:itemID="{90EBBDB3-7C85-425D-8645-0C7EAE8C830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3313C9F-F6AA-4A92-9182-852B8C7F35F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bb1878-7337-4a66-a98f-72c6fbe132f4"/>
    <ds:schemaRef ds:uri="47b86340-7d27-4fc0-9389-d77f4d78d4d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83</TotalTime>
  <Words>17</Words>
  <Application>Microsoft Office PowerPoint</Application>
  <PresentationFormat>Custom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KEN VAN HOY</dc:creator>
  <cp:lastModifiedBy>KEN VAN HOY</cp:lastModifiedBy>
  <cp:revision>14</cp:revision>
  <dcterms:created xsi:type="dcterms:W3CDTF">2026-05-04T21:25:59Z</dcterms:created>
  <dcterms:modified xsi:type="dcterms:W3CDTF">2026-05-08T17:41:39Z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0x0101009AF40803E869954D8C8325D02E91BAC2</vt:lpwstr>
  </property>
  <property fmtid="{D5CDD505-2E9C-101B-9397-08002B2CF9AE}" pid="3" name="MediaServiceImageTags">
    <vt:lpwstr/>
  </property>
</Properties>
</file>