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sldIdLst>
    <p:sldId id="258" r:id="rId5"/>
  </p:sldIdLst>
  <p:sldSz cx="16257588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A369"/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D8B3C8-29FF-5448-1FEF-F9038D7DD74A}" v="10" dt="2026-05-08T17:41:27.9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35"/>
    <p:restoredTop sz="94658"/>
  </p:normalViewPr>
  <p:slideViewPr>
    <p:cSldViewPr snapToGrid="0">
      <p:cViewPr varScale="1">
        <p:scale>
          <a:sx n="77" d="100"/>
          <a:sy n="77" d="100"/>
        </p:scale>
        <p:origin x="240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D5D8B3C8-29FF-5448-1FEF-F9038D7DD74A}"/>
    <pc:docChg chg="modSld">
      <pc:chgData name="" userId="" providerId="" clId="Web-{D5D8B3C8-29FF-5448-1FEF-F9038D7DD74A}" dt="2026-05-08T17:41:26.488" v="3" actId="20577"/>
      <pc:docMkLst>
        <pc:docMk/>
      </pc:docMkLst>
      <pc:sldChg chg="modSp">
        <pc:chgData name="" userId="" providerId="" clId="Web-{D5D8B3C8-29FF-5448-1FEF-F9038D7DD74A}" dt="2026-05-08T17:41:26.488" v="3" actId="20577"/>
        <pc:sldMkLst>
          <pc:docMk/>
          <pc:sldMk cId="1226761754" sldId="258"/>
        </pc:sldMkLst>
        <pc:spChg chg="mod">
          <ac:chgData name="" userId="" providerId="" clId="Web-{D5D8B3C8-29FF-5448-1FEF-F9038D7DD74A}" dt="2026-05-08T17:41:26.488" v="3" actId="20577"/>
          <ac:spMkLst>
            <pc:docMk/>
            <pc:sldMk cId="1226761754" sldId="258"/>
            <ac:spMk id="6" creationId="{95968339-93BC-2195-8F78-DEE3F85827F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2199" y="1496484"/>
            <a:ext cx="12193191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199" y="4802717"/>
            <a:ext cx="12193191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028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15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34337" y="486833"/>
            <a:ext cx="3505542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709" y="486833"/>
            <a:ext cx="10313407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458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3582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013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242" y="2279652"/>
            <a:ext cx="1402217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9242" y="6119285"/>
            <a:ext cx="1402217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227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709" y="2434167"/>
            <a:ext cx="6909475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30404" y="2434167"/>
            <a:ext cx="6909475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553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827" y="486834"/>
            <a:ext cx="1402217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827" y="2241551"/>
            <a:ext cx="6877721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9827" y="3340100"/>
            <a:ext cx="6877721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30404" y="2241551"/>
            <a:ext cx="6911592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30404" y="3340100"/>
            <a:ext cx="691159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48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673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891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827" y="609600"/>
            <a:ext cx="5243495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1592" y="1316567"/>
            <a:ext cx="8230404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827" y="2743200"/>
            <a:ext cx="5243495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951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827" y="609600"/>
            <a:ext cx="5243495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1592" y="1316567"/>
            <a:ext cx="8230404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827" y="2743200"/>
            <a:ext cx="5243495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70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709" y="486834"/>
            <a:ext cx="1402217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709" y="2434167"/>
            <a:ext cx="1402217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709" y="8475134"/>
            <a:ext cx="365795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5326" y="8475134"/>
            <a:ext cx="5486936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1922" y="8475134"/>
            <a:ext cx="365795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457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0BCED2D-F170-9558-DF3B-9CFAE9F1D0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620" y="5451810"/>
            <a:ext cx="2324746" cy="31965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5968339-93BC-2195-8F78-DEE3F85827F2}"/>
              </a:ext>
            </a:extLst>
          </p:cNvPr>
          <p:cNvSpPr txBox="1"/>
          <p:nvPr/>
        </p:nvSpPr>
        <p:spPr>
          <a:xfrm>
            <a:off x="3053166" y="5451810"/>
            <a:ext cx="4463512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>
                <a:solidFill>
                  <a:srgbClr val="162B36"/>
                </a:solidFill>
              </a:rPr>
              <a:t>[Name] </a:t>
            </a:r>
            <a:endParaRPr lang="en-US" sz="2400" dirty="0">
              <a:solidFill>
                <a:srgbClr val="162B36"/>
              </a:solidFill>
            </a:endParaRPr>
          </a:p>
          <a:p>
            <a:r>
              <a:rPr lang="en-US" sz="2400" b="1" dirty="0">
                <a:solidFill>
                  <a:srgbClr val="162B36"/>
                </a:solidFill>
              </a:rPr>
              <a:t>[Title, Organization]</a:t>
            </a:r>
            <a:endParaRPr lang="en-US" sz="2400" dirty="0">
              <a:solidFill>
                <a:srgbClr val="162B36"/>
              </a:solidFill>
            </a:endParaRPr>
          </a:p>
          <a:p>
            <a:r>
              <a:rPr lang="en-US" sz="2400">
                <a:solidFill>
                  <a:srgbClr val="162B36"/>
                </a:solidFill>
              </a:rPr>
              <a:t>[session name]</a:t>
            </a:r>
          </a:p>
          <a:p>
            <a:r>
              <a:rPr lang="en-US" sz="2400" dirty="0">
                <a:solidFill>
                  <a:srgbClr val="162B36"/>
                </a:solidFill>
              </a:rPr>
              <a:t>[dates, location]</a:t>
            </a:r>
          </a:p>
        </p:txBody>
      </p:sp>
    </p:spTree>
    <p:extLst>
      <p:ext uri="{BB962C8B-B14F-4D97-AF65-F5344CB8AC3E}">
        <p14:creationId xmlns:p14="http://schemas.microsoft.com/office/powerpoint/2010/main" val="1226761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CBDC3B-9DC7-4159-B3D6-7C7609B6DC52}">
  <ds:schemaRefs>
    <ds:schemaRef ds:uri="http://schemas.microsoft.com/office/2006/metadata/properties"/>
    <ds:schemaRef ds:uri="http://schemas.microsoft.com/office/infopath/2007/PartnerControls"/>
    <ds:schemaRef ds:uri="c3bb1878-7337-4a66-a98f-72c6fbe132f4"/>
    <ds:schemaRef ds:uri="47b86340-7d27-4fc0-9389-d77f4d78d4d3"/>
  </ds:schemaRefs>
</ds:datastoreItem>
</file>

<file path=customXml/itemProps2.xml><?xml version="1.0" encoding="utf-8"?>
<ds:datastoreItem xmlns:ds="http://schemas.openxmlformats.org/officeDocument/2006/customXml" ds:itemID="{8343CC87-B080-44A5-AC0B-5BD23F2BC2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6C510E-FD67-485C-8A4C-3E19AA7F4A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bb1878-7337-4a66-a98f-72c6fbe132f4"/>
    <ds:schemaRef ds:uri="47b86340-7d27-4fc0-9389-d77f4d78d4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17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11</cp:revision>
  <dcterms:created xsi:type="dcterms:W3CDTF">2026-05-04T21:25:59Z</dcterms:created>
  <dcterms:modified xsi:type="dcterms:W3CDTF">2026-05-08T17:41:28Z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  <property fmtid="{D5CDD505-2E9C-101B-9397-08002B2CF9AE}" pid="3" name="MediaServiceImageTags">
    <vt:lpwstr/>
  </property>
</Properties>
</file>