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sldIdLst>
    <p:sldId id="258" r:id="rId5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5628EC-4F0F-0E8D-B41A-39E1EA1BE55C}" v="3" dt="2026-05-08T17:41:19.1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8" d="100"/>
          <a:sy n="8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B25628EC-4F0F-0E8D-B41A-39E1EA1BE55C}"/>
    <pc:docChg chg="modSld">
      <pc:chgData name="Bri Smith" userId="S::bsmith@allianceforcareathome.org::5ee858b1-a2ec-4131-92d4-a0ba900f2d4e" providerId="AD" clId="Web-{B25628EC-4F0F-0E8D-B41A-39E1EA1BE55C}" dt="2026-05-08T17:41:18.243" v="0" actId="20577"/>
      <pc:docMkLst>
        <pc:docMk/>
      </pc:docMkLst>
      <pc:sldChg chg="modSp">
        <pc:chgData name="Bri Smith" userId="S::bsmith@allianceforcareathome.org::5ee858b1-a2ec-4131-92d4-a0ba900f2d4e" providerId="AD" clId="Web-{B25628EC-4F0F-0E8D-B41A-39E1EA1BE55C}" dt="2026-05-08T17:41:18.243" v="0" actId="20577"/>
        <pc:sldMkLst>
          <pc:docMk/>
          <pc:sldMk cId="463772182" sldId="258"/>
        </pc:sldMkLst>
        <pc:spChg chg="mod">
          <ac:chgData name="Bri Smith" userId="S::bsmith@allianceforcareathome.org::5ee858b1-a2ec-4131-92d4-a0ba900f2d4e" providerId="AD" clId="Web-{B25628EC-4F0F-0E8D-B41A-39E1EA1BE55C}" dt="2026-05-08T17:41:18.243" v="0" actId="20577"/>
          <ac:spMkLst>
            <pc:docMk/>
            <pc:sldMk cId="463772182" sldId="258"/>
            <ac:spMk id="6" creationId="{9B6971F6-4E33-18A0-1DB4-B468DBB929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3448"/>
            <a:ext cx="11432381" cy="2772822"/>
          </a:xfrm>
        </p:spPr>
        <p:txBody>
          <a:bodyPr anchor="b"/>
          <a:lstStyle>
            <a:lvl1pPr algn="ctr"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3200"/>
            <a:ext cx="11432381" cy="1922907"/>
          </a:xfrm>
        </p:spPr>
        <p:txBody>
          <a:bodyPr/>
          <a:lstStyle>
            <a:lvl1pPr marL="0" indent="0" algn="ctr">
              <a:buNone/>
              <a:defRPr sz="2787"/>
            </a:lvl1pPr>
            <a:lvl2pPr marL="530946" indent="0" algn="ctr">
              <a:buNone/>
              <a:defRPr sz="2323"/>
            </a:lvl2pPr>
            <a:lvl3pPr marL="1061893" indent="0" algn="ctr">
              <a:buNone/>
              <a:defRPr sz="2090"/>
            </a:lvl3pPr>
            <a:lvl4pPr marL="1592839" indent="0" algn="ctr">
              <a:buNone/>
              <a:defRPr sz="1858"/>
            </a:lvl4pPr>
            <a:lvl5pPr marL="2123785" indent="0" algn="ctr">
              <a:buNone/>
              <a:defRPr sz="1858"/>
            </a:lvl5pPr>
            <a:lvl6pPr marL="2654732" indent="0" algn="ctr">
              <a:buNone/>
              <a:defRPr sz="1858"/>
            </a:lvl6pPr>
            <a:lvl7pPr marL="3185678" indent="0" algn="ctr">
              <a:buNone/>
              <a:defRPr sz="1858"/>
            </a:lvl7pPr>
            <a:lvl8pPr marL="3716625" indent="0" algn="ctr">
              <a:buNone/>
              <a:defRPr sz="1858"/>
            </a:lvl8pPr>
            <a:lvl9pPr marL="4247571" indent="0" algn="ctr">
              <a:buNone/>
              <a:defRPr sz="185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7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2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035"/>
            <a:ext cx="3286810" cy="67495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035"/>
            <a:ext cx="9669889" cy="67495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55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5592"/>
            <a:ext cx="13147238" cy="3313005"/>
          </a:xfrm>
        </p:spPr>
        <p:txBody>
          <a:bodyPr anchor="b"/>
          <a:lstStyle>
            <a:lvl1pPr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29940"/>
            <a:ext cx="13147238" cy="1742231"/>
          </a:xfr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82000"/>
                  </a:schemeClr>
                </a:solidFill>
              </a:defRPr>
            </a:lvl1pPr>
            <a:lvl2pPr marL="530946" indent="0">
              <a:buNone/>
              <a:defRPr sz="2323">
                <a:solidFill>
                  <a:schemeClr val="tx1">
                    <a:tint val="82000"/>
                  </a:schemeClr>
                </a:solidFill>
              </a:defRPr>
            </a:lvl2pPr>
            <a:lvl3pPr marL="1061893" indent="0">
              <a:buNone/>
              <a:defRPr sz="2090">
                <a:solidFill>
                  <a:schemeClr val="tx1">
                    <a:tint val="82000"/>
                  </a:schemeClr>
                </a:solidFill>
              </a:defRPr>
            </a:lvl3pPr>
            <a:lvl4pPr marL="1592839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4pPr>
            <a:lvl5pPr marL="212378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5pPr>
            <a:lvl6pPr marL="2654732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6pPr>
            <a:lvl7pPr marL="3185678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7pPr>
            <a:lvl8pPr marL="371662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8pPr>
            <a:lvl9pPr marL="4247571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9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9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036"/>
            <a:ext cx="13147238" cy="15394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2406"/>
            <a:ext cx="6448577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09251"/>
            <a:ext cx="6448577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2406"/>
            <a:ext cx="6480335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09251"/>
            <a:ext cx="6480335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4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4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6739"/>
            <a:ext cx="7716857" cy="5659949"/>
          </a:xfrm>
        </p:spPr>
        <p:txBody>
          <a:bodyPr/>
          <a:lstStyle>
            <a:lvl1pPr>
              <a:defRPr sz="3716"/>
            </a:lvl1pPr>
            <a:lvl2pPr>
              <a:defRPr sz="3252"/>
            </a:lvl2pPr>
            <a:lvl3pPr>
              <a:defRPr sz="2787"/>
            </a:lvl3pPr>
            <a:lvl4pPr>
              <a:defRPr sz="2323"/>
            </a:lvl4pPr>
            <a:lvl5pPr>
              <a:defRPr sz="2323"/>
            </a:lvl5pPr>
            <a:lvl6pPr>
              <a:defRPr sz="2323"/>
            </a:lvl6pPr>
            <a:lvl7pPr>
              <a:defRPr sz="2323"/>
            </a:lvl7pPr>
            <a:lvl8pPr>
              <a:defRPr sz="2323"/>
            </a:lvl8pPr>
            <a:lvl9pPr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6739"/>
            <a:ext cx="7716857" cy="5659949"/>
          </a:xfrm>
        </p:spPr>
        <p:txBody>
          <a:bodyPr anchor="t"/>
          <a:lstStyle>
            <a:lvl1pPr marL="0" indent="0">
              <a:buNone/>
              <a:defRPr sz="3716"/>
            </a:lvl1pPr>
            <a:lvl2pPr marL="530946" indent="0">
              <a:buNone/>
              <a:defRPr sz="3252"/>
            </a:lvl2pPr>
            <a:lvl3pPr marL="1061893" indent="0">
              <a:buNone/>
              <a:defRPr sz="2787"/>
            </a:lvl3pPr>
            <a:lvl4pPr marL="1592839" indent="0">
              <a:buNone/>
              <a:defRPr sz="2323"/>
            </a:lvl4pPr>
            <a:lvl5pPr marL="2123785" indent="0">
              <a:buNone/>
              <a:defRPr sz="2323"/>
            </a:lvl5pPr>
            <a:lvl6pPr marL="2654732" indent="0">
              <a:buNone/>
              <a:defRPr sz="2323"/>
            </a:lvl6pPr>
            <a:lvl7pPr marL="3185678" indent="0">
              <a:buNone/>
              <a:defRPr sz="2323"/>
            </a:lvl7pPr>
            <a:lvl8pPr marL="3716625" indent="0">
              <a:buNone/>
              <a:defRPr sz="2323"/>
            </a:lvl8pPr>
            <a:lvl9pPr marL="4247571" indent="0">
              <a:buNone/>
              <a:defRPr sz="23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036"/>
            <a:ext cx="13147238" cy="1539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0176"/>
            <a:ext cx="13147238" cy="505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81901"/>
            <a:ext cx="5144572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86A9323-8017-3FC3-E629-5B289DFE3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21" y="4290140"/>
            <a:ext cx="2324745" cy="31965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6971F6-4E33-18A0-1DB4-B468DBB92970}"/>
              </a:ext>
            </a:extLst>
          </p:cNvPr>
          <p:cNvSpPr txBox="1"/>
          <p:nvPr/>
        </p:nvSpPr>
        <p:spPr>
          <a:xfrm>
            <a:off x="3053166" y="4290140"/>
            <a:ext cx="4058834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162B36"/>
                </a:solidFill>
              </a:rPr>
              <a:t>[Name] 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 b="1" dirty="0">
                <a:solidFill>
                  <a:srgbClr val="162B36"/>
                </a:solidFill>
              </a:rPr>
              <a:t>[Title, Organization]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4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463772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7D7C87-0888-46B0-B359-2AA85C8B11A8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9586F49A-5E73-49A8-B051-8861B75B24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C453C2-6911-4181-9ED4-E5F8B80158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11</cp:revision>
  <dcterms:created xsi:type="dcterms:W3CDTF">2026-05-04T21:25:59Z</dcterms:created>
  <dcterms:modified xsi:type="dcterms:W3CDTF">2026-05-08T17:41:21Z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