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13716000" cy="7186613"/>
  <p:notesSz cx="6858000" cy="9144000"/>
  <p:defaultTextStyle>
    <a:defPPr>
      <a:defRPr lang="en-US"/>
    </a:defPPr>
    <a:lvl1pPr marL="0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39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78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417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56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695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834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973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112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369"/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AB741C-CF06-4ED9-DBDB-A4B8DE84AA7F}" v="2" dt="2026-05-12T16:32:55.1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98" d="100"/>
          <a:sy n="98" d="100"/>
        </p:scale>
        <p:origin x="22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 Smith" userId="S::bsmith@allianceforcareathome.org::5ee858b1-a2ec-4131-92d4-a0ba900f2d4e" providerId="AD" clId="Web-{C6AB741C-CF06-4ED9-DBDB-A4B8DE84AA7F}"/>
    <pc:docChg chg="modSld">
      <pc:chgData name="Bri Smith" userId="S::bsmith@allianceforcareathome.org::5ee858b1-a2ec-4131-92d4-a0ba900f2d4e" providerId="AD" clId="Web-{C6AB741C-CF06-4ED9-DBDB-A4B8DE84AA7F}" dt="2026-05-12T16:32:55.123" v="1"/>
      <pc:docMkLst>
        <pc:docMk/>
      </pc:docMkLst>
      <pc:sldChg chg="addSp delSp">
        <pc:chgData name="Bri Smith" userId="S::bsmith@allianceforcareathome.org::5ee858b1-a2ec-4131-92d4-a0ba900f2d4e" providerId="AD" clId="Web-{C6AB741C-CF06-4ED9-DBDB-A4B8DE84AA7F}" dt="2026-05-12T16:32:55.123" v="1"/>
        <pc:sldMkLst>
          <pc:docMk/>
          <pc:sldMk cId="3411498337" sldId="257"/>
        </pc:sldMkLst>
        <pc:picChg chg="add del">
          <ac:chgData name="Bri Smith" userId="S::bsmith@allianceforcareathome.org::5ee858b1-a2ec-4131-92d4-a0ba900f2d4e" providerId="AD" clId="Web-{C6AB741C-CF06-4ED9-DBDB-A4B8DE84AA7F}" dt="2026-05-12T16:32:55.123" v="1"/>
          <ac:picMkLst>
            <pc:docMk/>
            <pc:sldMk cId="3411498337" sldId="257"/>
            <ac:picMk id="5" creationId="{6EB5DB71-B116-CC69-CF7B-EE5FE4BED233}"/>
          </ac:picMkLst>
        </pc:picChg>
      </pc:sldChg>
    </pc:docChg>
  </pc:docChgLst>
  <pc:docChgLst>
    <pc:chgData name="Bri Smith" userId="S::bsmith@allianceforcareathome.org::5ee858b1-a2ec-4131-92d4-a0ba900f2d4e" providerId="AD" clId="Web-{406761C2-F089-EF99-4397-E2EC5E0575B0}"/>
    <pc:docChg chg="modSld">
      <pc:chgData name="Bri Smith" userId="S::bsmith@allianceforcareathome.org::5ee858b1-a2ec-4131-92d4-a0ba900f2d4e" providerId="AD" clId="Web-{406761C2-F089-EF99-4397-E2EC5E0575B0}" dt="2026-05-08T17:41:00.833" v="5" actId="20577"/>
      <pc:docMkLst>
        <pc:docMk/>
      </pc:docMkLst>
      <pc:sldChg chg="modSp">
        <pc:chgData name="Bri Smith" userId="S::bsmith@allianceforcareathome.org::5ee858b1-a2ec-4131-92d4-a0ba900f2d4e" providerId="AD" clId="Web-{406761C2-F089-EF99-4397-E2EC5E0575B0}" dt="2026-05-08T17:41:00.833" v="5" actId="20577"/>
        <pc:sldMkLst>
          <pc:docMk/>
          <pc:sldMk cId="3411498337" sldId="257"/>
        </pc:sldMkLst>
        <pc:spChg chg="mod">
          <ac:chgData name="Bri Smith" userId="S::bsmith@allianceforcareathome.org::5ee858b1-a2ec-4131-92d4-a0ba900f2d4e" providerId="AD" clId="Web-{406761C2-F089-EF99-4397-E2EC5E0575B0}" dt="2026-05-08T17:41:00.833" v="5" actId="20577"/>
          <ac:spMkLst>
            <pc:docMk/>
            <pc:sldMk cId="3411498337" sldId="257"/>
            <ac:spMk id="6" creationId="{43F087A3-FABE-6CBC-2472-5836BCE76DD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94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24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58236" rtl="0" eaLnBrk="1" latinLnBrk="0" hangingPunct="1">
        <a:lnSpc>
          <a:spcPct val="90000"/>
        </a:lnSpc>
        <a:spcBef>
          <a:spcPct val="0"/>
        </a:spcBef>
        <a:buNone/>
        <a:defRPr sz="46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559" indent="-239559" algn="l" defTabSz="958236" rtl="0" eaLnBrk="1" latinLnBrk="0" hangingPunct="1">
        <a:lnSpc>
          <a:spcPct val="90000"/>
        </a:lnSpc>
        <a:spcBef>
          <a:spcPts val="1048"/>
        </a:spcBef>
        <a:buFont typeface="Arial" panose="020B0604020202020204" pitchFamily="34" charset="0"/>
        <a:buChar char="•"/>
        <a:defRPr sz="2934" kern="1200">
          <a:solidFill>
            <a:schemeClr val="tx1"/>
          </a:solidFill>
          <a:latin typeface="+mn-lt"/>
          <a:ea typeface="+mn-ea"/>
          <a:cs typeface="+mn-cs"/>
        </a:defRPr>
      </a:lvl1pPr>
      <a:lvl2pPr marL="718677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515" kern="1200">
          <a:solidFill>
            <a:schemeClr val="tx1"/>
          </a:solidFill>
          <a:latin typeface="+mn-lt"/>
          <a:ea typeface="+mn-ea"/>
          <a:cs typeface="+mn-cs"/>
        </a:defRPr>
      </a:lvl2pPr>
      <a:lvl3pPr marL="1197795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096" kern="1200">
          <a:solidFill>
            <a:schemeClr val="tx1"/>
          </a:solidFill>
          <a:latin typeface="+mn-lt"/>
          <a:ea typeface="+mn-ea"/>
          <a:cs typeface="+mn-cs"/>
        </a:defRPr>
      </a:lvl3pPr>
      <a:lvl4pPr marL="1676913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2156030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635148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3114266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593384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4072502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1pPr>
      <a:lvl2pPr marL="479118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2pPr>
      <a:lvl3pPr marL="958236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3pPr>
      <a:lvl4pPr marL="1437354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1916472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395589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2874707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353825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3832943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B5DB71-B116-CC69-CF7B-EE5FE4BED2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20" y="3690701"/>
            <a:ext cx="2203704" cy="303009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F087A3-FABE-6CBC-2472-5836BCE76DD5}"/>
              </a:ext>
            </a:extLst>
          </p:cNvPr>
          <p:cNvSpPr txBox="1"/>
          <p:nvPr/>
        </p:nvSpPr>
        <p:spPr>
          <a:xfrm>
            <a:off x="2948664" y="3690700"/>
            <a:ext cx="3465199" cy="11922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solidFill>
                  <a:srgbClr val="162B36"/>
                </a:solidFill>
              </a:rPr>
              <a:t>[Name] </a:t>
            </a:r>
            <a:endParaRPr lang="en-US" dirty="0">
              <a:solidFill>
                <a:srgbClr val="162B36"/>
              </a:solidFill>
            </a:endParaRPr>
          </a:p>
          <a:p>
            <a:r>
              <a:rPr lang="en-US" b="1" dirty="0">
                <a:solidFill>
                  <a:srgbClr val="162B36"/>
                </a:solidFill>
              </a:rPr>
              <a:t>[Title, Organization]</a:t>
            </a:r>
            <a:endParaRPr lang="en-US" dirty="0">
              <a:solidFill>
                <a:srgbClr val="162B36"/>
              </a:solidFill>
            </a:endParaRPr>
          </a:p>
          <a:p>
            <a:r>
              <a:rPr lang="en-US" sz="1750">
                <a:solidFill>
                  <a:srgbClr val="162B36"/>
                </a:solidFill>
              </a:rPr>
              <a:t>[session name]</a:t>
            </a:r>
          </a:p>
          <a:p>
            <a:r>
              <a:rPr lang="en-US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3411498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B6D7CC-2E99-476B-B5D4-97BEB9E09B5D}">
  <ds:schemaRefs>
    <ds:schemaRef ds:uri="http://schemas.microsoft.com/office/2006/metadata/properties"/>
    <ds:schemaRef ds:uri="http://schemas.microsoft.com/office/infopath/2007/PartnerControls"/>
    <ds:schemaRef ds:uri="c3bb1878-7337-4a66-a98f-72c6fbe132f4"/>
    <ds:schemaRef ds:uri="47b86340-7d27-4fc0-9389-d77f4d78d4d3"/>
  </ds:schemaRefs>
</ds:datastoreItem>
</file>

<file path=customXml/itemProps2.xml><?xml version="1.0" encoding="utf-8"?>
<ds:datastoreItem xmlns:ds="http://schemas.openxmlformats.org/officeDocument/2006/customXml" ds:itemID="{2584D038-3874-45D4-85AB-61EBD66A9F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bb1878-7337-4a66-a98f-72c6fbe132f4"/>
    <ds:schemaRef ds:uri="47b86340-7d27-4fc0-9389-d77f4d78d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D04878E-0D55-443B-8942-73B0705C4C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13</cp:revision>
  <dcterms:created xsi:type="dcterms:W3CDTF">2026-05-04T21:25:59Z</dcterms:created>
  <dcterms:modified xsi:type="dcterms:W3CDTF">2026-05-12T16:33:03Z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  <property fmtid="{D5CDD505-2E9C-101B-9397-08002B2CF9AE}" pid="3" name="MediaServiceImageTags">
    <vt:lpwstr/>
  </property>
</Properties>
</file>