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sldIdLst>
    <p:sldId id="258" r:id="rId5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2F355-4B62-AC46-DF50-AE6887592A02}" v="3" dt="2026-05-08T17:40:03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46" d="100"/>
          <a:sy n="46" d="100"/>
        </p:scale>
        <p:origin x="2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18E2F355-4B62-AC46-DF50-AE6887592A02}"/>
    <pc:docChg chg="modSld">
      <pc:chgData name="Bri Smith" userId="S::bsmith@allianceforcareathome.org::5ee858b1-a2ec-4131-92d4-a0ba900f2d4e" providerId="AD" clId="Web-{18E2F355-4B62-AC46-DF50-AE6887592A02}" dt="2026-05-08T17:40:01.312" v="0" actId="20577"/>
      <pc:docMkLst>
        <pc:docMk/>
      </pc:docMkLst>
      <pc:sldChg chg="modSp">
        <pc:chgData name="Bri Smith" userId="S::bsmith@allianceforcareathome.org::5ee858b1-a2ec-4131-92d4-a0ba900f2d4e" providerId="AD" clId="Web-{18E2F355-4B62-AC46-DF50-AE6887592A02}" dt="2026-05-08T17:40:01.312" v="0" actId="20577"/>
        <pc:sldMkLst>
          <pc:docMk/>
          <pc:sldMk cId="1575944478" sldId="258"/>
        </pc:sldMkLst>
        <pc:spChg chg="mod">
          <ac:chgData name="Bri Smith" userId="S::bsmith@allianceforcareathome.org::5ee858b1-a2ec-4131-92d4-a0ba900f2d4e" providerId="AD" clId="Web-{18E2F355-4B62-AC46-DF50-AE6887592A02}" dt="2026-05-08T17:40:01.312" v="0" actId="20577"/>
          <ac:spMkLst>
            <pc:docMk/>
            <pc:sldMk cId="1575944478" sldId="258"/>
            <ac:spMk id="6" creationId="{9F6DC881-6BC1-8C03-DF57-2F6C553A82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7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9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2"/>
            <a:ext cx="2957513" cy="145295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2"/>
            <a:ext cx="8701088" cy="145295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30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1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7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816"/>
            <a:ext cx="11830050" cy="331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2688"/>
            <a:ext cx="5831087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0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9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2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2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3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5B09FC-114A-911F-C2EC-215FF74E8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527" y="4260272"/>
            <a:ext cx="2826328" cy="38862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6DC881-6BC1-8C03-DF57-2F6C553A82D7}"/>
              </a:ext>
            </a:extLst>
          </p:cNvPr>
          <p:cNvSpPr txBox="1"/>
          <p:nvPr/>
        </p:nvSpPr>
        <p:spPr>
          <a:xfrm>
            <a:off x="5602401" y="4260272"/>
            <a:ext cx="5592071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rgbClr val="162B36"/>
                </a:solidFill>
              </a:rPr>
              <a:t>[Name] 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 b="1" dirty="0">
                <a:solidFill>
                  <a:srgbClr val="162B36"/>
                </a:solidFill>
              </a:rPr>
              <a:t>[Title, Organization]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8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F32A30-AD97-42D9-BF16-E88AECDF8E63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0848F7B1-5DE3-4FA7-B63B-7BD8E8565B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E21495-BBD2-4819-B89F-342E2D9C54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12</cp:revision>
  <dcterms:created xsi:type="dcterms:W3CDTF">2026-05-04T21:25:59Z</dcterms:created>
  <dcterms:modified xsi:type="dcterms:W3CDTF">2026-05-08T17:40:04Z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