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4" r:id="rId4"/>
  </p:sldMasterIdLst>
  <p:sldIdLst>
    <p:sldId id="258" r:id="rId5"/>
  </p:sldIdLst>
  <p:sldSz cx="13716000" cy="1371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369"/>
    <a:srgbClr val="A19F44"/>
    <a:srgbClr val="162B36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3FDDB3-036C-EAC0-C31E-843D7E9066DB}" v="4" dt="2026-05-08T17:40:34.7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58" d="100"/>
          <a:sy n="58" d="100"/>
        </p:scale>
        <p:origin x="196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 Smith" userId="S::bsmith@allianceforcareathome.org::5ee858b1-a2ec-4131-92d4-a0ba900f2d4e" providerId="AD" clId="Web-{273FDDB3-036C-EAC0-C31E-843D7E9066DB}"/>
    <pc:docChg chg="modSld">
      <pc:chgData name="Bri Smith" userId="S::bsmith@allianceforcareathome.org::5ee858b1-a2ec-4131-92d4-a0ba900f2d4e" providerId="AD" clId="Web-{273FDDB3-036C-EAC0-C31E-843D7E9066DB}" dt="2026-05-08T17:40:34.769" v="1" actId="20577"/>
      <pc:docMkLst>
        <pc:docMk/>
      </pc:docMkLst>
      <pc:sldChg chg="modSp">
        <pc:chgData name="Bri Smith" userId="S::bsmith@allianceforcareathome.org::5ee858b1-a2ec-4131-92d4-a0ba900f2d4e" providerId="AD" clId="Web-{273FDDB3-036C-EAC0-C31E-843D7E9066DB}" dt="2026-05-08T17:40:34.769" v="1" actId="20577"/>
        <pc:sldMkLst>
          <pc:docMk/>
          <pc:sldMk cId="1575944478" sldId="258"/>
        </pc:sldMkLst>
        <pc:spChg chg="mod">
          <ac:chgData name="Bri Smith" userId="S::bsmith@allianceforcareathome.org::5ee858b1-a2ec-4131-92d4-a0ba900f2d4e" providerId="AD" clId="Web-{273FDDB3-036C-EAC0-C31E-843D7E9066DB}" dt="2026-05-08T17:40:34.769" v="1" actId="20577"/>
          <ac:spMkLst>
            <pc:docMk/>
            <pc:sldMk cId="1575944478" sldId="258"/>
            <ac:spMk id="6" creationId="{9660BB71-292E-CC15-CAB8-6C15407C80D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606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54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1935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569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28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663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8610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987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741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1575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325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769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456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AB9CC08-DDCD-57BB-C0BF-C870BD8035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4217" y="3661476"/>
            <a:ext cx="2105776" cy="289544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660BB71-292E-CC15-CAB8-6C15407C80D1}"/>
              </a:ext>
            </a:extLst>
          </p:cNvPr>
          <p:cNvSpPr txBox="1"/>
          <p:nvPr/>
        </p:nvSpPr>
        <p:spPr>
          <a:xfrm>
            <a:off x="5751761" y="3661475"/>
            <a:ext cx="4463512" cy="181588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dirty="0">
                <a:solidFill>
                  <a:srgbClr val="162B36"/>
                </a:solidFill>
              </a:rPr>
              <a:t>[Name] 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 b="1" dirty="0">
                <a:solidFill>
                  <a:srgbClr val="162B36"/>
                </a:solidFill>
              </a:rPr>
              <a:t>[Title, Organization]</a:t>
            </a:r>
            <a:endParaRPr lang="en-US" sz="2800" dirty="0">
              <a:solidFill>
                <a:srgbClr val="162B36"/>
              </a:solidFill>
            </a:endParaRPr>
          </a:p>
          <a:p>
            <a:r>
              <a:rPr lang="en-US" sz="2800">
                <a:solidFill>
                  <a:srgbClr val="162B36"/>
                </a:solidFill>
              </a:rPr>
              <a:t>[session name]</a:t>
            </a:r>
          </a:p>
          <a:p>
            <a:r>
              <a:rPr lang="en-US" sz="2800" dirty="0">
                <a:solidFill>
                  <a:srgbClr val="162B36"/>
                </a:solidFill>
              </a:rPr>
              <a:t>[dates, location]</a:t>
            </a:r>
          </a:p>
        </p:txBody>
      </p:sp>
    </p:spTree>
    <p:extLst>
      <p:ext uri="{BB962C8B-B14F-4D97-AF65-F5344CB8AC3E}">
        <p14:creationId xmlns:p14="http://schemas.microsoft.com/office/powerpoint/2010/main" val="15759444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123BC82-B74B-4184-9EEE-BD8671254EC8}">
  <ds:schemaRefs>
    <ds:schemaRef ds:uri="http://schemas.microsoft.com/office/2006/metadata/properties"/>
    <ds:schemaRef ds:uri="http://schemas.microsoft.com/office/infopath/2007/PartnerControls"/>
    <ds:schemaRef ds:uri="c3bb1878-7337-4a66-a98f-72c6fbe132f4"/>
    <ds:schemaRef ds:uri="47b86340-7d27-4fc0-9389-d77f4d78d4d3"/>
  </ds:schemaRefs>
</ds:datastoreItem>
</file>

<file path=customXml/itemProps2.xml><?xml version="1.0" encoding="utf-8"?>
<ds:datastoreItem xmlns:ds="http://schemas.openxmlformats.org/officeDocument/2006/customXml" ds:itemID="{D1E49977-6519-47B3-AFAB-B67F098B941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886AEE-0FA0-4C24-BEB7-03DFA0CD87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bb1878-7337-4a66-a98f-72c6fbe132f4"/>
    <ds:schemaRef ds:uri="47b86340-7d27-4fc0-9389-d77f4d78d4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</TotalTime>
  <Words>17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14</cp:revision>
  <dcterms:created xsi:type="dcterms:W3CDTF">2026-05-04T21:25:59Z</dcterms:created>
  <dcterms:modified xsi:type="dcterms:W3CDTF">2026-05-08T17:40:44Z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  <property fmtid="{D5CDD505-2E9C-101B-9397-08002B2CF9AE}" pid="3" name="MediaServiceImageTags">
    <vt:lpwstr/>
  </property>
</Properties>
</file>