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8" r:id="rId2"/>
  </p:sldIdLst>
  <p:sldSz cx="9144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6"/>
    <p:restoredTop sz="94652"/>
  </p:normalViewPr>
  <p:slideViewPr>
    <p:cSldViewPr snapToGrid="0">
      <p:cViewPr varScale="1">
        <p:scale>
          <a:sx n="77" d="100"/>
          <a:sy n="77" d="100"/>
        </p:scale>
        <p:origin x="33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70605"/>
            <a:ext cx="7772400" cy="39793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003397"/>
            <a:ext cx="6858000" cy="275960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4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953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08541"/>
            <a:ext cx="1971675" cy="96863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08541"/>
            <a:ext cx="5800725" cy="96863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196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8A9E32-5BF3-59D2-DD01-B693DEE3C0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86400" y="3527030"/>
            <a:ext cx="2957769" cy="20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9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7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849566"/>
            <a:ext cx="7886700" cy="47545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7649107"/>
            <a:ext cx="7886700" cy="25003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6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3042708"/>
            <a:ext cx="3886200" cy="7252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40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8544"/>
            <a:ext cx="7886700" cy="22092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801938"/>
            <a:ext cx="3868340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4175125"/>
            <a:ext cx="3868340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801938"/>
            <a:ext cx="3887391" cy="1373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4175125"/>
            <a:ext cx="3887391" cy="61409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0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6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45711"/>
            <a:ext cx="4629150" cy="81227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0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2000"/>
            <a:ext cx="2949178" cy="2667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645711"/>
            <a:ext cx="4629150" cy="812270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429000"/>
            <a:ext cx="2949178" cy="635264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9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08544"/>
            <a:ext cx="7886700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042708"/>
            <a:ext cx="7886700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0593919"/>
            <a:ext cx="30861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0593919"/>
            <a:ext cx="205740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8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FE7F53-41E6-8350-4A00-AE406DCB5C60}"/>
              </a:ext>
            </a:extLst>
          </p:cNvPr>
          <p:cNvSpPr txBox="1"/>
          <p:nvPr/>
        </p:nvSpPr>
        <p:spPr>
          <a:xfrm>
            <a:off x="1113738" y="4405445"/>
            <a:ext cx="4064398" cy="590803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3239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5DF7EE-345F-E1FE-9E1B-E6E320C316AC}"/>
              </a:ext>
            </a:extLst>
          </p:cNvPr>
          <p:cNvSpPr txBox="1"/>
          <p:nvPr/>
        </p:nvSpPr>
        <p:spPr>
          <a:xfrm>
            <a:off x="522536" y="2858410"/>
            <a:ext cx="4945393" cy="63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34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CF15A3-3F75-FE9C-64C1-475882142697}"/>
              </a:ext>
            </a:extLst>
          </p:cNvPr>
          <p:cNvSpPr txBox="1"/>
          <p:nvPr/>
        </p:nvSpPr>
        <p:spPr>
          <a:xfrm>
            <a:off x="5467928" y="2858410"/>
            <a:ext cx="2994288" cy="636200"/>
          </a:xfrm>
          <a:prstGeom prst="rect">
            <a:avLst/>
          </a:prstGeom>
          <a:noFill/>
          <a:ln w="38100">
            <a:solidFill>
              <a:srgbClr val="E6A36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34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157594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0D8CCD1-1E79-46CB-BB53-C4D004E1AB92}"/>
</file>

<file path=customXml/itemProps2.xml><?xml version="1.0" encoding="utf-8"?>
<ds:datastoreItem xmlns:ds="http://schemas.openxmlformats.org/officeDocument/2006/customXml" ds:itemID="{7A926A64-2EAB-4173-96C5-EDE8D3A3D6EE}"/>
</file>

<file path=customXml/itemProps3.xml><?xml version="1.0" encoding="utf-8"?>
<ds:datastoreItem xmlns:ds="http://schemas.openxmlformats.org/officeDocument/2006/customXml" ds:itemID="{ED0C55C9-8E9D-4BA2-BA25-7974DA50679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8</cp:revision>
  <dcterms:created xsi:type="dcterms:W3CDTF">2026-05-04T21:25:59Z</dcterms:created>
  <dcterms:modified xsi:type="dcterms:W3CDTF">2026-05-04T22:34:12Z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