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58" r:id="rId2"/>
  </p:sldIdLst>
  <p:sldSz cx="16257588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83" d="100"/>
          <a:sy n="83" d="100"/>
        </p:scale>
        <p:origin x="23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199" y="1496484"/>
            <a:ext cx="12193191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199" y="4802717"/>
            <a:ext cx="12193191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2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5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4337" y="486833"/>
            <a:ext cx="3505542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709" y="486833"/>
            <a:ext cx="10313407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58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58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1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242" y="2279652"/>
            <a:ext cx="1402217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242" y="6119285"/>
            <a:ext cx="1402217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2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709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30404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5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486834"/>
            <a:ext cx="1402217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827" y="2241551"/>
            <a:ext cx="687772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827" y="3340100"/>
            <a:ext cx="687772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30404" y="2241551"/>
            <a:ext cx="691159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30404" y="3340100"/>
            <a:ext cx="691159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8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67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89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1592" y="1316567"/>
            <a:ext cx="8230404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5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1592" y="1316567"/>
            <a:ext cx="8230404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709" y="486834"/>
            <a:ext cx="1402217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709" y="2434167"/>
            <a:ext cx="1402217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709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5326" y="8475134"/>
            <a:ext cx="5486936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1922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2A06D0-285E-2EDA-E9A8-42D90B9D7E19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315999" y="6649761"/>
            <a:ext cx="3242310" cy="2270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5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6C377A-3EC0-915E-DCA0-09814E7436D4}"/>
              </a:ext>
            </a:extLst>
          </p:cNvPr>
          <p:cNvSpPr txBox="1"/>
          <p:nvPr/>
        </p:nvSpPr>
        <p:spPr>
          <a:xfrm>
            <a:off x="867071" y="7454969"/>
            <a:ext cx="3251518" cy="491032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591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8AC85E-2026-4C45-BAC8-C0FBE7B9D5AC}"/>
              </a:ext>
            </a:extLst>
          </p:cNvPr>
          <p:cNvSpPr txBox="1"/>
          <p:nvPr/>
        </p:nvSpPr>
        <p:spPr>
          <a:xfrm>
            <a:off x="557407" y="4572000"/>
            <a:ext cx="6952054" cy="694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911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E4BAC7-D2A3-91C3-27AB-A51E0B68311C}"/>
              </a:ext>
            </a:extLst>
          </p:cNvPr>
          <p:cNvSpPr txBox="1"/>
          <p:nvPr/>
        </p:nvSpPr>
        <p:spPr>
          <a:xfrm>
            <a:off x="1974135" y="5330688"/>
            <a:ext cx="4118589" cy="694164"/>
          </a:xfrm>
          <a:prstGeom prst="rect">
            <a:avLst/>
          </a:prstGeom>
          <a:noFill/>
          <a:ln w="38100">
            <a:solidFill>
              <a:srgbClr val="E6A36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911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1226761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3A6C66A-845A-4526-9D8A-521B08AD076E}"/>
</file>

<file path=customXml/itemProps2.xml><?xml version="1.0" encoding="utf-8"?>
<ds:datastoreItem xmlns:ds="http://schemas.openxmlformats.org/officeDocument/2006/customXml" ds:itemID="{0ACA6D75-BC3F-4BC5-9AE2-20AAC38C5BD8}"/>
</file>

<file path=customXml/itemProps3.xml><?xml version="1.0" encoding="utf-8"?>
<ds:datastoreItem xmlns:ds="http://schemas.openxmlformats.org/officeDocument/2006/customXml" ds:itemID="{D91983F5-3C2A-42BC-A4F6-5102CE939F6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5</cp:revision>
  <dcterms:created xsi:type="dcterms:W3CDTF">2026-05-04T21:25:59Z</dcterms:created>
  <dcterms:modified xsi:type="dcterms:W3CDTF">2026-05-04T22:35:30Z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