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13716000" cy="7186613"/>
  <p:notesSz cx="6858000" cy="9144000"/>
  <p:defaultTextStyle>
    <a:defPPr>
      <a:defRPr lang="en-US"/>
    </a:defPPr>
    <a:lvl1pPr marL="0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139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278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417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556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695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834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973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7112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A369"/>
    <a:srgbClr val="162B36"/>
    <a:srgbClr val="A19F44"/>
    <a:srgbClr val="D91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4"/>
    <p:restoredTop sz="94658"/>
  </p:normalViewPr>
  <p:slideViewPr>
    <p:cSldViewPr snapToGrid="0">
      <p:cViewPr varScale="1">
        <p:scale>
          <a:sx n="98" d="100"/>
          <a:sy n="98" d="100"/>
        </p:scale>
        <p:origin x="224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9943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755C6BE4-9A73-5EAA-47F7-8218D5EA1C7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641267" y="5226295"/>
            <a:ext cx="2578949" cy="1784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247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58236" rtl="0" eaLnBrk="1" latinLnBrk="0" hangingPunct="1">
        <a:lnSpc>
          <a:spcPct val="90000"/>
        </a:lnSpc>
        <a:spcBef>
          <a:spcPct val="0"/>
        </a:spcBef>
        <a:buNone/>
        <a:defRPr sz="46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559" indent="-239559" algn="l" defTabSz="958236" rtl="0" eaLnBrk="1" latinLnBrk="0" hangingPunct="1">
        <a:lnSpc>
          <a:spcPct val="90000"/>
        </a:lnSpc>
        <a:spcBef>
          <a:spcPts val="1048"/>
        </a:spcBef>
        <a:buFont typeface="Arial" panose="020B0604020202020204" pitchFamily="34" charset="0"/>
        <a:buChar char="•"/>
        <a:defRPr sz="2934" kern="1200">
          <a:solidFill>
            <a:schemeClr val="tx1"/>
          </a:solidFill>
          <a:latin typeface="+mn-lt"/>
          <a:ea typeface="+mn-ea"/>
          <a:cs typeface="+mn-cs"/>
        </a:defRPr>
      </a:lvl1pPr>
      <a:lvl2pPr marL="718677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2515" kern="1200">
          <a:solidFill>
            <a:schemeClr val="tx1"/>
          </a:solidFill>
          <a:latin typeface="+mn-lt"/>
          <a:ea typeface="+mn-ea"/>
          <a:cs typeface="+mn-cs"/>
        </a:defRPr>
      </a:lvl2pPr>
      <a:lvl3pPr marL="1197795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2096" kern="1200">
          <a:solidFill>
            <a:schemeClr val="tx1"/>
          </a:solidFill>
          <a:latin typeface="+mn-lt"/>
          <a:ea typeface="+mn-ea"/>
          <a:cs typeface="+mn-cs"/>
        </a:defRPr>
      </a:lvl3pPr>
      <a:lvl4pPr marL="1676913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4pPr>
      <a:lvl5pPr marL="2156030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5pPr>
      <a:lvl6pPr marL="2635148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6pPr>
      <a:lvl7pPr marL="3114266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7pPr>
      <a:lvl8pPr marL="3593384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8pPr>
      <a:lvl9pPr marL="4072502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1pPr>
      <a:lvl2pPr marL="479118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2pPr>
      <a:lvl3pPr marL="958236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3pPr>
      <a:lvl4pPr marL="1437354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4pPr>
      <a:lvl5pPr marL="1916472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5pPr>
      <a:lvl6pPr marL="2395589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6pPr>
      <a:lvl7pPr marL="2874707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7pPr>
      <a:lvl8pPr marL="3353825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8pPr>
      <a:lvl9pPr marL="3832943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95A0046-93B0-A79B-94E8-02056287D11D}"/>
              </a:ext>
            </a:extLst>
          </p:cNvPr>
          <p:cNvSpPr txBox="1"/>
          <p:nvPr/>
        </p:nvSpPr>
        <p:spPr>
          <a:xfrm>
            <a:off x="731520" y="6048103"/>
            <a:ext cx="2743200" cy="369204"/>
          </a:xfrm>
          <a:prstGeom prst="rect">
            <a:avLst/>
          </a:prstGeom>
          <a:solidFill>
            <a:srgbClr val="D9117E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YOUR LOGO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5E81B7-8F3E-C8D3-EC4D-ADA658086B34}"/>
              </a:ext>
            </a:extLst>
          </p:cNvPr>
          <p:cNvSpPr txBox="1"/>
          <p:nvPr/>
        </p:nvSpPr>
        <p:spPr>
          <a:xfrm>
            <a:off x="470263" y="3593306"/>
            <a:ext cx="586522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b="1" dirty="0">
                <a:solidFill>
                  <a:srgbClr val="162B36"/>
                </a:solidFill>
                <a:latin typeface="Montserrat SemiBold" panose="00000700000000000000" pitchFamily="2" charset="77"/>
              </a:rPr>
              <a:t>Stop by to see us at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508E61-972B-1804-C306-0B2C4900093A}"/>
              </a:ext>
            </a:extLst>
          </p:cNvPr>
          <p:cNvSpPr txBox="1"/>
          <p:nvPr/>
        </p:nvSpPr>
        <p:spPr>
          <a:xfrm>
            <a:off x="1665514" y="4233386"/>
            <a:ext cx="3474720" cy="600164"/>
          </a:xfrm>
          <a:prstGeom prst="rect">
            <a:avLst/>
          </a:prstGeom>
          <a:noFill/>
          <a:ln w="38100">
            <a:solidFill>
              <a:srgbClr val="E6A36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300" b="1" dirty="0">
                <a:solidFill>
                  <a:srgbClr val="162B36"/>
                </a:solidFill>
                <a:latin typeface="Montserrat ExtraBold" panose="00000900000000000000" pitchFamily="2" charset="77"/>
              </a:rPr>
              <a:t>BOOTH [X]</a:t>
            </a:r>
          </a:p>
        </p:txBody>
      </p:sp>
    </p:spTree>
    <p:extLst>
      <p:ext uri="{BB962C8B-B14F-4D97-AF65-F5344CB8AC3E}">
        <p14:creationId xmlns:p14="http://schemas.microsoft.com/office/powerpoint/2010/main" val="3411498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020C85C-4A4D-4179-93BE-248FE0A02B26}"/>
</file>

<file path=customXml/itemProps2.xml><?xml version="1.0" encoding="utf-8"?>
<ds:datastoreItem xmlns:ds="http://schemas.openxmlformats.org/officeDocument/2006/customXml" ds:itemID="{5A391D02-706E-47D5-B13F-1EDB5FF13B3A}"/>
</file>

<file path=customXml/itemProps3.xml><?xml version="1.0" encoding="utf-8"?>
<ds:datastoreItem xmlns:ds="http://schemas.openxmlformats.org/officeDocument/2006/customXml" ds:itemID="{597C262B-1C47-496D-906C-BA2C2B0A290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13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Montserrat ExtraBold</vt:lpstr>
      <vt:lpstr>Montserrat 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5</cp:revision>
  <dcterms:created xsi:type="dcterms:W3CDTF">2026-05-04T21:25:59Z</dcterms:created>
  <dcterms:modified xsi:type="dcterms:W3CDTF">2026-05-04T22:34:37Z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</Properties>
</file>