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8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46" d="100"/>
          <a:sy n="46" d="100"/>
        </p:scale>
        <p:origin x="2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7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9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2"/>
            <a:ext cx="2957513" cy="145295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2"/>
            <a:ext cx="8701088" cy="145295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8A9E32-5BF3-59D2-DD01-B693DEE3C0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5290545"/>
            <a:ext cx="4436653" cy="306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0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1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7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816"/>
            <a:ext cx="11830050" cy="331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2688"/>
            <a:ext cx="5831087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0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9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2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2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3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E7F53-41E6-8350-4A00-AE406DCB5C60}"/>
              </a:ext>
            </a:extLst>
          </p:cNvPr>
          <p:cNvSpPr txBox="1"/>
          <p:nvPr/>
        </p:nvSpPr>
        <p:spPr>
          <a:xfrm>
            <a:off x="1670607" y="6631219"/>
            <a:ext cx="6096597" cy="840102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4859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F7EE-345F-E1FE-9E1B-E6E320C316AC}"/>
              </a:ext>
            </a:extLst>
          </p:cNvPr>
          <p:cNvSpPr txBox="1"/>
          <p:nvPr/>
        </p:nvSpPr>
        <p:spPr>
          <a:xfrm>
            <a:off x="783803" y="4287614"/>
            <a:ext cx="7418089" cy="998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15A3-3F75-FE9C-64C1-475882142697}"/>
              </a:ext>
            </a:extLst>
          </p:cNvPr>
          <p:cNvSpPr txBox="1"/>
          <p:nvPr/>
        </p:nvSpPr>
        <p:spPr>
          <a:xfrm>
            <a:off x="8201892" y="4287614"/>
            <a:ext cx="4491432" cy="998736"/>
          </a:xfrm>
          <a:prstGeom prst="rect">
            <a:avLst/>
          </a:prstGeom>
          <a:noFill/>
          <a:ln w="38100">
            <a:solidFill>
              <a:srgbClr val="E6A36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99F11A-B35B-4D60-B42A-A7DD7C4CA414}"/>
</file>

<file path=customXml/itemProps2.xml><?xml version="1.0" encoding="utf-8"?>
<ds:datastoreItem xmlns:ds="http://schemas.openxmlformats.org/officeDocument/2006/customXml" ds:itemID="{5B157802-D99D-4A67-9A7C-E14A681E45B3}"/>
</file>

<file path=customXml/itemProps3.xml><?xml version="1.0" encoding="utf-8"?>
<ds:datastoreItem xmlns:ds="http://schemas.openxmlformats.org/officeDocument/2006/customXml" ds:itemID="{0E5D792F-C76B-41CC-BA62-E9FBBC3AF37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7</cp:revision>
  <dcterms:created xsi:type="dcterms:W3CDTF">2026-05-04T21:25:59Z</dcterms:created>
  <dcterms:modified xsi:type="dcterms:W3CDTF">2026-05-04T22:33:31Z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